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39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hilardi@ciga.unam.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761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5776" y="-14795"/>
            <a:ext cx="9144000" cy="686761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b="1" dirty="0" err="1" smtClean="0">
                <a:solidFill>
                  <a:srgbClr val="FF9900"/>
                </a:solidFill>
              </a:rPr>
              <a:t>Almost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there</a:t>
            </a:r>
            <a:r>
              <a:rPr lang="es-MX" b="1" dirty="0" smtClean="0">
                <a:solidFill>
                  <a:srgbClr val="FF9900"/>
                </a:solidFill>
              </a:rPr>
              <a:t>:</a:t>
            </a:r>
            <a:br>
              <a:rPr lang="es-MX" b="1" dirty="0" smtClean="0">
                <a:solidFill>
                  <a:srgbClr val="FF9900"/>
                </a:solidFill>
              </a:rPr>
            </a:br>
            <a:r>
              <a:rPr lang="es-MX" b="1" dirty="0" smtClean="0">
                <a:solidFill>
                  <a:srgbClr val="FF9900"/>
                </a:solidFill>
              </a:rPr>
              <a:t>PDF </a:t>
            </a:r>
            <a:r>
              <a:rPr lang="es-MX" b="1" dirty="0" err="1" smtClean="0">
                <a:solidFill>
                  <a:srgbClr val="FF9900"/>
                </a:solidFill>
              </a:rPr>
              <a:t>Report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production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pending</a:t>
            </a:r>
            <a:r>
              <a:rPr lang="es-MX" b="1" smtClean="0">
                <a:solidFill>
                  <a:srgbClr val="FF9900"/>
                </a:solidFill>
              </a:rPr>
              <a:t>…</a:t>
            </a:r>
            <a:endParaRPr lang="es-MX" b="1" dirty="0">
              <a:solidFill>
                <a:srgbClr val="FF99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23211" y="6606008"/>
            <a:ext cx="4520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Marathi </a:t>
            </a:r>
            <a:r>
              <a:rPr lang="es-MX" sz="1100" dirty="0" err="1" smtClean="0"/>
              <a:t>nomad</a:t>
            </a:r>
            <a:r>
              <a:rPr lang="es-MX" sz="1100" dirty="0" smtClean="0"/>
              <a:t> </a:t>
            </a:r>
            <a:r>
              <a:rPr lang="es-MX" sz="1100" dirty="0" err="1" smtClean="0"/>
              <a:t>charcoaler</a:t>
            </a:r>
            <a:r>
              <a:rPr lang="es-MX" sz="1100" dirty="0" smtClean="0"/>
              <a:t> in </a:t>
            </a:r>
            <a:r>
              <a:rPr lang="es-MX" sz="1100" dirty="0" err="1" smtClean="0"/>
              <a:t>south</a:t>
            </a:r>
            <a:r>
              <a:rPr lang="es-MX" sz="1100" dirty="0" smtClean="0"/>
              <a:t> India. © </a:t>
            </a:r>
            <a:r>
              <a:rPr lang="es-MX" sz="1100" dirty="0" err="1" smtClean="0"/>
              <a:t>Meiko</a:t>
            </a:r>
            <a:r>
              <a:rPr lang="es-MX" sz="1100" dirty="0" smtClean="0"/>
              <a:t> John 2014.</a:t>
            </a:r>
            <a:endParaRPr lang="es-MX" sz="1100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92500" lnSpcReduction="20000"/>
          </a:bodyPr>
          <a:lstStyle/>
          <a:p>
            <a:endParaRPr lang="es-MX" i="1" dirty="0">
              <a:solidFill>
                <a:schemeClr val="tx1"/>
              </a:solidFill>
            </a:endParaRPr>
          </a:p>
          <a:p>
            <a:r>
              <a:rPr lang="es-MX" i="1" dirty="0" err="1" smtClean="0">
                <a:solidFill>
                  <a:schemeClr val="tx1"/>
                </a:solidFill>
              </a:rPr>
              <a:t>It</a:t>
            </a:r>
            <a:r>
              <a:rPr lang="es-MX" i="1" dirty="0" smtClean="0">
                <a:solidFill>
                  <a:schemeClr val="tx1"/>
                </a:solidFill>
              </a:rPr>
              <a:t> looks </a:t>
            </a:r>
            <a:r>
              <a:rPr lang="es-MX" i="1" dirty="0" err="1" smtClean="0">
                <a:solidFill>
                  <a:schemeClr val="tx1"/>
                </a:solidFill>
              </a:rPr>
              <a:t>the</a:t>
            </a:r>
            <a:r>
              <a:rPr lang="es-MX" i="1" smtClean="0">
                <a:solidFill>
                  <a:schemeClr val="tx1"/>
                </a:solidFill>
              </a:rPr>
              <a:t> </a:t>
            </a:r>
            <a:r>
              <a:rPr lang="es-MX" b="1" i="1" smtClean="0">
                <a:solidFill>
                  <a:schemeClr val="tx1"/>
                </a:solidFill>
              </a:rPr>
              <a:t>BaU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scenario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is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missing</a:t>
            </a:r>
            <a:r>
              <a:rPr lang="es-MX" i="1" dirty="0" smtClean="0">
                <a:solidFill>
                  <a:schemeClr val="tx1"/>
                </a:solidFill>
              </a:rPr>
              <a:t>. 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Be </a:t>
            </a:r>
            <a:r>
              <a:rPr lang="es-MX" dirty="0" err="1" smtClean="0">
                <a:solidFill>
                  <a:schemeClr val="tx1"/>
                </a:solidFill>
              </a:rPr>
              <a:t>sure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both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MX" b="1" dirty="0" err="1" smtClean="0">
                <a:solidFill>
                  <a:schemeClr val="tx1"/>
                </a:solidFill>
              </a:rPr>
              <a:t>BaU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b="1" dirty="0" smtClean="0">
                <a:solidFill>
                  <a:schemeClr val="tx1"/>
                </a:solidFill>
              </a:rPr>
              <a:t>ICS</a:t>
            </a:r>
            <a:r>
              <a:rPr lang="es-MX" dirty="0" smtClean="0">
                <a:solidFill>
                  <a:schemeClr val="tx1"/>
                </a:solidFill>
              </a:rPr>
              <a:t>, in </a:t>
            </a:r>
            <a:r>
              <a:rPr lang="es-MX" dirty="0" err="1" smtClean="0">
                <a:solidFill>
                  <a:schemeClr val="tx1"/>
                </a:solidFill>
              </a:rPr>
              <a:t>order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summary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report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pdf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properly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built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Remember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ONLY THE LAST SCRIPT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generate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alternative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MX" i="1" dirty="0" smtClean="0">
                <a:solidFill>
                  <a:schemeClr val="tx1"/>
                </a:solidFill>
              </a:rPr>
              <a:t>3_FW_dyn_lulcc.egoml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Otherwise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you’ll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start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over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again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Any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doubts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3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83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Almost there: PDF Report production pending…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AG</cp:lastModifiedBy>
  <cp:revision>17</cp:revision>
  <dcterms:created xsi:type="dcterms:W3CDTF">2015-12-23T21:29:46Z</dcterms:created>
  <dcterms:modified xsi:type="dcterms:W3CDTF">2016-01-10T01:41:06Z</dcterms:modified>
</cp:coreProperties>
</file>