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25/08/2016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ghilardi@ciga.unam.m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rgbClr val="00B050"/>
                </a:solidFill>
              </a:rPr>
              <a:t>There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is</a:t>
            </a:r>
            <a:r>
              <a:rPr lang="es-MX" b="1" dirty="0" smtClean="0">
                <a:solidFill>
                  <a:srgbClr val="00B050"/>
                </a:solidFill>
              </a:rPr>
              <a:t> a </a:t>
            </a:r>
            <a:r>
              <a:rPr lang="es-MX" b="1" dirty="0" err="1" smtClean="0">
                <a:solidFill>
                  <a:srgbClr val="00B050"/>
                </a:solidFill>
              </a:rPr>
              <a:t>zipped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dataset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for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the</a:t>
            </a:r>
            <a:r>
              <a:rPr lang="es-MX" b="1" dirty="0" smtClean="0">
                <a:solidFill>
                  <a:srgbClr val="00B050"/>
                </a:solidFill>
              </a:rPr>
              <a:t> country </a:t>
            </a:r>
            <a:r>
              <a:rPr lang="es-MX" b="1" dirty="0" err="1" smtClean="0">
                <a:solidFill>
                  <a:srgbClr val="00B050"/>
                </a:solidFill>
              </a:rPr>
              <a:t>you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just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choosed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496944" cy="5040560"/>
          </a:xfrm>
        </p:spPr>
        <p:txBody>
          <a:bodyPr>
            <a:normAutofit/>
          </a:bodyPr>
          <a:lstStyle/>
          <a:p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MoFuSS </a:t>
            </a:r>
            <a:r>
              <a:rPr lang="es-MX" dirty="0" err="1" smtClean="0">
                <a:solidFill>
                  <a:schemeClr val="tx1"/>
                </a:solidFill>
              </a:rPr>
              <a:t>found</a:t>
            </a:r>
            <a:r>
              <a:rPr lang="es-MX" dirty="0" smtClean="0">
                <a:solidFill>
                  <a:schemeClr val="tx1"/>
                </a:solidFill>
              </a:rPr>
              <a:t> a </a:t>
            </a:r>
            <a:r>
              <a:rPr lang="es-MX" dirty="0" err="1" smtClean="0">
                <a:solidFill>
                  <a:schemeClr val="tx1"/>
                </a:solidFill>
              </a:rPr>
              <a:t>zipped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dataset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for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country of </a:t>
            </a:r>
            <a:r>
              <a:rPr lang="es-MX" dirty="0" err="1" smtClean="0">
                <a:solidFill>
                  <a:schemeClr val="tx1"/>
                </a:solidFill>
              </a:rPr>
              <a:t>your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choice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MoFuSS </a:t>
            </a:r>
            <a:r>
              <a:rPr lang="es-MX" dirty="0" err="1" smtClean="0">
                <a:solidFill>
                  <a:schemeClr val="tx1"/>
                </a:solidFill>
              </a:rPr>
              <a:t>will</a:t>
            </a:r>
            <a:r>
              <a:rPr lang="es-MX" dirty="0" smtClean="0">
                <a:solidFill>
                  <a:schemeClr val="tx1"/>
                </a:solidFill>
              </a:rPr>
              <a:t> try to </a:t>
            </a:r>
            <a:r>
              <a:rPr lang="es-MX" dirty="0" err="1" smtClean="0">
                <a:solidFill>
                  <a:schemeClr val="tx1"/>
                </a:solidFill>
              </a:rPr>
              <a:t>unzip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it</a:t>
            </a:r>
            <a:r>
              <a:rPr lang="es-MX" dirty="0" smtClean="0">
                <a:solidFill>
                  <a:schemeClr val="tx1"/>
                </a:solidFill>
              </a:rPr>
              <a:t>, and </a:t>
            </a:r>
            <a:r>
              <a:rPr lang="es-MX" dirty="0" err="1" smtClean="0">
                <a:solidFill>
                  <a:schemeClr val="tx1"/>
                </a:solidFill>
              </a:rPr>
              <a:t>will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let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you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know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  <a:r>
              <a:rPr lang="es-MX" dirty="0" err="1" smtClean="0">
                <a:solidFill>
                  <a:schemeClr val="tx1"/>
                </a:solidFill>
              </a:rPr>
              <a:t>This</a:t>
            </a:r>
            <a:r>
              <a:rPr lang="es-MX" dirty="0" smtClean="0">
                <a:solidFill>
                  <a:schemeClr val="tx1"/>
                </a:solidFill>
              </a:rPr>
              <a:t> can </a:t>
            </a:r>
            <a:r>
              <a:rPr lang="es-MX" dirty="0" err="1" smtClean="0">
                <a:solidFill>
                  <a:schemeClr val="tx1"/>
                </a:solidFill>
              </a:rPr>
              <a:t>take</a:t>
            </a:r>
            <a:r>
              <a:rPr lang="es-MX" dirty="0" smtClean="0">
                <a:solidFill>
                  <a:schemeClr val="tx1"/>
                </a:solidFill>
              </a:rPr>
              <a:t> a </a:t>
            </a:r>
            <a:r>
              <a:rPr lang="es-MX" dirty="0" err="1" smtClean="0">
                <a:solidFill>
                  <a:schemeClr val="tx1"/>
                </a:solidFill>
              </a:rPr>
              <a:t>couple</a:t>
            </a:r>
            <a:r>
              <a:rPr lang="es-MX" dirty="0" smtClean="0">
                <a:solidFill>
                  <a:schemeClr val="tx1"/>
                </a:solidFill>
              </a:rPr>
              <a:t> of minutes.</a:t>
            </a:r>
            <a:endParaRPr lang="es-MX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Report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any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problems</a:t>
            </a:r>
            <a:r>
              <a:rPr lang="es-MX" dirty="0" smtClean="0">
                <a:solidFill>
                  <a:schemeClr val="tx1"/>
                </a:solidFill>
              </a:rPr>
              <a:t> to </a:t>
            </a:r>
            <a:r>
              <a:rPr lang="es-MX" dirty="0" smtClean="0">
                <a:solidFill>
                  <a:schemeClr val="tx1"/>
                </a:solidFill>
                <a:hlinkClick r:id="rId2"/>
              </a:rPr>
              <a:t>aghilardi@ciga.unam.mx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5496" y="6597352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You</a:t>
            </a:r>
            <a:r>
              <a:rPr lang="es-MX" sz="1100" dirty="0" smtClean="0"/>
              <a:t> can </a:t>
            </a:r>
            <a:r>
              <a:rPr lang="es-MX" sz="1100" dirty="0" err="1" smtClean="0"/>
              <a:t>safely</a:t>
            </a:r>
            <a:r>
              <a:rPr lang="es-MX" sz="1100" dirty="0" smtClean="0"/>
              <a:t> </a:t>
            </a:r>
            <a:r>
              <a:rPr lang="es-MX" sz="1100" dirty="0" err="1" smtClean="0"/>
              <a:t>close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message</a:t>
            </a:r>
            <a:r>
              <a:rPr lang="es-MX" sz="1100" dirty="0" smtClean="0"/>
              <a:t>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56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There is a zipped dataset for the country you just choosed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Yayo</cp:lastModifiedBy>
  <cp:revision>32</cp:revision>
  <dcterms:created xsi:type="dcterms:W3CDTF">2015-12-23T21:29:46Z</dcterms:created>
  <dcterms:modified xsi:type="dcterms:W3CDTF">2016-08-25T18:26:28Z</dcterms:modified>
</cp:coreProperties>
</file>