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iktex.org/downloa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9852" y="0"/>
            <a:ext cx="9144000" cy="68676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FF9900"/>
                </a:solidFill>
              </a:rPr>
              <a:t>No </a:t>
            </a:r>
            <a:r>
              <a:rPr lang="es-MX" b="1" dirty="0" err="1" smtClean="0">
                <a:solidFill>
                  <a:srgbClr val="FF9900"/>
                </a:solidFill>
              </a:rPr>
              <a:t>luck</a:t>
            </a:r>
            <a:r>
              <a:rPr lang="es-MX" b="1" dirty="0" smtClean="0">
                <a:solidFill>
                  <a:srgbClr val="FF9900"/>
                </a:solidFill>
              </a:rPr>
              <a:t> so </a:t>
            </a:r>
            <a:r>
              <a:rPr lang="es-MX" b="1" dirty="0" err="1" smtClean="0">
                <a:solidFill>
                  <a:srgbClr val="FF9900"/>
                </a:solidFill>
              </a:rPr>
              <a:t>far</a:t>
            </a:r>
            <a:r>
              <a:rPr lang="es-MX" b="1" dirty="0" smtClean="0">
                <a:solidFill>
                  <a:srgbClr val="FF9900"/>
                </a:solidFill>
              </a:rPr>
              <a:t>…</a:t>
            </a:r>
            <a:endParaRPr lang="es-MX" b="1" dirty="0">
              <a:solidFill>
                <a:srgbClr val="FF99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>
                <a:solidFill>
                  <a:schemeClr val="tx1"/>
                </a:solidFill>
              </a:rPr>
              <a:t>No </a:t>
            </a:r>
            <a:r>
              <a:rPr lang="es-MX" dirty="0" err="1" smtClean="0">
                <a:solidFill>
                  <a:schemeClr val="tx1"/>
                </a:solidFill>
              </a:rPr>
              <a:t>luck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during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first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chemeClr val="tx1"/>
                </a:solidFill>
              </a:rPr>
              <a:t>10 tries</a:t>
            </a:r>
            <a:r>
              <a:rPr lang="es-MX" dirty="0" smtClean="0">
                <a:solidFill>
                  <a:schemeClr val="tx1"/>
                </a:solidFill>
              </a:rPr>
              <a:t>; </a:t>
            </a:r>
            <a:r>
              <a:rPr lang="es-MX" dirty="0" err="1" smtClean="0">
                <a:solidFill>
                  <a:schemeClr val="tx1"/>
                </a:solidFill>
              </a:rPr>
              <a:t>Mofuss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will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try </a:t>
            </a:r>
            <a:r>
              <a:rPr lang="es-MX" dirty="0" err="1" smtClean="0">
                <a:solidFill>
                  <a:schemeClr val="tx1"/>
                </a:solidFill>
              </a:rPr>
              <a:t>another</a:t>
            </a:r>
            <a:r>
              <a:rPr lang="es-MX" dirty="0" smtClean="0">
                <a:solidFill>
                  <a:schemeClr val="tx1"/>
                </a:solidFill>
              </a:rPr>
              <a:t> 10 times and </a:t>
            </a:r>
            <a:r>
              <a:rPr lang="es-MX" dirty="0" err="1" smtClean="0">
                <a:solidFill>
                  <a:schemeClr val="tx1"/>
                </a:solidFill>
              </a:rPr>
              <a:t>see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whats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happens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MX" dirty="0" err="1" smtClean="0">
                <a:solidFill>
                  <a:schemeClr val="tx1"/>
                </a:solidFill>
              </a:rPr>
              <a:t>This</a:t>
            </a:r>
            <a:r>
              <a:rPr lang="es-MX" dirty="0" smtClean="0">
                <a:solidFill>
                  <a:schemeClr val="tx1"/>
                </a:solidFill>
              </a:rPr>
              <a:t> error has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do </a:t>
            </a:r>
            <a:r>
              <a:rPr lang="es-MX" dirty="0" err="1" smtClean="0">
                <a:solidFill>
                  <a:schemeClr val="tx1"/>
                </a:solidFill>
              </a:rPr>
              <a:t>frecuently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with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intermitent</a:t>
            </a:r>
            <a:r>
              <a:rPr lang="es-MX" dirty="0" smtClean="0">
                <a:solidFill>
                  <a:schemeClr val="tx1"/>
                </a:solidFill>
              </a:rPr>
              <a:t> internet </a:t>
            </a:r>
            <a:r>
              <a:rPr lang="es-MX" dirty="0" err="1" smtClean="0">
                <a:solidFill>
                  <a:schemeClr val="tx1"/>
                </a:solidFill>
              </a:rPr>
              <a:t>connectivity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or</a:t>
            </a:r>
            <a:r>
              <a:rPr lang="es-MX" dirty="0" smtClean="0">
                <a:solidFill>
                  <a:schemeClr val="tx1"/>
                </a:solidFill>
              </a:rPr>
              <a:t> firewalls </a:t>
            </a:r>
            <a:r>
              <a:rPr lang="es-MX" dirty="0" err="1" smtClean="0">
                <a:solidFill>
                  <a:schemeClr val="tx1"/>
                </a:solidFill>
              </a:rPr>
              <a:t>preventing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LaTeX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packages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installation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It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generally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solved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by</a:t>
            </a:r>
            <a:r>
              <a:rPr lang="es-MX" dirty="0" smtClean="0">
                <a:solidFill>
                  <a:schemeClr val="tx1"/>
                </a:solidFill>
              </a:rPr>
              <a:t> re-</a:t>
            </a:r>
            <a:r>
              <a:rPr lang="es-MX" dirty="0" err="1" smtClean="0">
                <a:solidFill>
                  <a:schemeClr val="tx1"/>
                </a:solidFill>
              </a:rPr>
              <a:t>trying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installation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multiple</a:t>
            </a:r>
            <a:r>
              <a:rPr lang="es-MX" dirty="0" smtClean="0">
                <a:solidFill>
                  <a:schemeClr val="tx1"/>
                </a:solidFill>
              </a:rPr>
              <a:t> times.</a:t>
            </a: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sz="2600" dirty="0" smtClean="0">
                <a:solidFill>
                  <a:srgbClr val="FF0000"/>
                </a:solidFill>
              </a:rPr>
              <a:t>In </a:t>
            </a:r>
            <a:r>
              <a:rPr lang="es-MX" sz="2600" dirty="0" err="1" smtClean="0">
                <a:solidFill>
                  <a:srgbClr val="FF0000"/>
                </a:solidFill>
              </a:rPr>
              <a:t>some</a:t>
            </a:r>
            <a:r>
              <a:rPr lang="es-MX" sz="2600" dirty="0" smtClean="0">
                <a:solidFill>
                  <a:srgbClr val="FF0000"/>
                </a:solidFill>
              </a:rPr>
              <a:t> cases, </a:t>
            </a:r>
            <a:r>
              <a:rPr lang="es-MX" sz="2600" dirty="0" err="1" smtClean="0">
                <a:solidFill>
                  <a:srgbClr val="FF0000"/>
                </a:solidFill>
              </a:rPr>
              <a:t>this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issue</a:t>
            </a:r>
            <a:r>
              <a:rPr lang="es-MX" sz="2600" dirty="0" smtClean="0">
                <a:solidFill>
                  <a:srgbClr val="FF0000"/>
                </a:solidFill>
              </a:rPr>
              <a:t> has to do </a:t>
            </a:r>
            <a:r>
              <a:rPr lang="es-MX" sz="2600" dirty="0" err="1" smtClean="0">
                <a:solidFill>
                  <a:srgbClr val="FF0000"/>
                </a:solidFill>
              </a:rPr>
              <a:t>with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your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LaTeX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system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not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being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able</a:t>
            </a:r>
            <a:r>
              <a:rPr lang="es-MX" sz="2600" dirty="0" smtClean="0">
                <a:solidFill>
                  <a:srgbClr val="FF0000"/>
                </a:solidFill>
              </a:rPr>
              <a:t> to </a:t>
            </a:r>
            <a:r>
              <a:rPr lang="es-MX" sz="2600" dirty="0" err="1" smtClean="0">
                <a:solidFill>
                  <a:srgbClr val="FF0000"/>
                </a:solidFill>
              </a:rPr>
              <a:t>install</a:t>
            </a:r>
            <a:r>
              <a:rPr lang="es-MX" sz="2600" dirty="0" smtClean="0">
                <a:solidFill>
                  <a:srgbClr val="FF0000"/>
                </a:solidFill>
              </a:rPr>
              <a:t>/</a:t>
            </a:r>
            <a:r>
              <a:rPr lang="es-MX" sz="2600" dirty="0" err="1" smtClean="0">
                <a:solidFill>
                  <a:srgbClr val="FF0000"/>
                </a:solidFill>
              </a:rPr>
              <a:t>update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b="1" dirty="0" err="1" smtClean="0">
                <a:solidFill>
                  <a:srgbClr val="FF0000"/>
                </a:solidFill>
              </a:rPr>
              <a:t>any</a:t>
            </a:r>
            <a:r>
              <a:rPr lang="es-MX" sz="2600" b="1" dirty="0" smtClean="0">
                <a:solidFill>
                  <a:srgbClr val="FF0000"/>
                </a:solidFill>
              </a:rPr>
              <a:t> new </a:t>
            </a:r>
            <a:r>
              <a:rPr lang="es-MX" sz="2600" b="1" dirty="0" err="1" smtClean="0">
                <a:solidFill>
                  <a:srgbClr val="FF0000"/>
                </a:solidFill>
              </a:rPr>
              <a:t>package</a:t>
            </a:r>
            <a:r>
              <a:rPr lang="es-MX" sz="2600" dirty="0" smtClean="0">
                <a:solidFill>
                  <a:srgbClr val="FF0000"/>
                </a:solidFill>
              </a:rPr>
              <a:t>. </a:t>
            </a:r>
            <a:r>
              <a:rPr lang="es-MX" sz="2600" dirty="0" err="1" smtClean="0">
                <a:solidFill>
                  <a:srgbClr val="FF0000"/>
                </a:solidFill>
              </a:rPr>
              <a:t>If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the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pdf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report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is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finally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b="1" dirty="0" err="1" smtClean="0">
                <a:solidFill>
                  <a:srgbClr val="FF0000"/>
                </a:solidFill>
              </a:rPr>
              <a:t>not</a:t>
            </a:r>
            <a:r>
              <a:rPr lang="es-MX" sz="2600" b="1" dirty="0" smtClean="0">
                <a:solidFill>
                  <a:srgbClr val="FF0000"/>
                </a:solidFill>
              </a:rPr>
              <a:t> </a:t>
            </a:r>
            <a:r>
              <a:rPr lang="es-MX" sz="2600" b="1" dirty="0" err="1" smtClean="0">
                <a:solidFill>
                  <a:srgbClr val="FF0000"/>
                </a:solidFill>
              </a:rPr>
              <a:t>compiled</a:t>
            </a:r>
            <a:r>
              <a:rPr lang="es-MX" sz="2600" dirty="0" smtClean="0">
                <a:solidFill>
                  <a:srgbClr val="FF0000"/>
                </a:solidFill>
              </a:rPr>
              <a:t>, </a:t>
            </a:r>
            <a:r>
              <a:rPr lang="es-MX" sz="2600" dirty="0" err="1" smtClean="0">
                <a:solidFill>
                  <a:srgbClr val="FF0000"/>
                </a:solidFill>
              </a:rPr>
              <a:t>then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you</a:t>
            </a:r>
            <a:r>
              <a:rPr lang="es-MX" sz="2600" dirty="0" smtClean="0">
                <a:solidFill>
                  <a:srgbClr val="FF0000"/>
                </a:solidFill>
              </a:rPr>
              <a:t> can try </a:t>
            </a:r>
            <a:r>
              <a:rPr lang="es-MX" sz="2600" dirty="0" err="1" smtClean="0">
                <a:solidFill>
                  <a:srgbClr val="FF0000"/>
                </a:solidFill>
              </a:rPr>
              <a:t>to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install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the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  <a:hlinkClick r:id="rId2"/>
              </a:rPr>
              <a:t>Basic </a:t>
            </a:r>
            <a:r>
              <a:rPr lang="en-US" sz="2600" dirty="0" err="1">
                <a:solidFill>
                  <a:schemeClr val="tx1"/>
                </a:solidFill>
                <a:hlinkClick r:id="rId2"/>
              </a:rPr>
              <a:t>MikTEX</a:t>
            </a:r>
            <a:r>
              <a:rPr lang="en-US" sz="2600" dirty="0">
                <a:solidFill>
                  <a:schemeClr val="tx1"/>
                </a:solidFill>
                <a:hlinkClick r:id="rId2"/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from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scratch</a:t>
            </a:r>
            <a:r>
              <a:rPr lang="es-MX" sz="2600" dirty="0" smtClean="0">
                <a:solidFill>
                  <a:srgbClr val="FF0000"/>
                </a:solidFill>
              </a:rPr>
              <a:t> as </a:t>
            </a:r>
            <a:r>
              <a:rPr lang="es-MX" sz="2600" dirty="0" err="1" smtClean="0">
                <a:solidFill>
                  <a:srgbClr val="FF0000"/>
                </a:solidFill>
              </a:rPr>
              <a:t>explained</a:t>
            </a:r>
            <a:r>
              <a:rPr lang="es-MX" sz="2600" dirty="0" smtClean="0">
                <a:solidFill>
                  <a:srgbClr val="FF0000"/>
                </a:solidFill>
              </a:rPr>
              <a:t> in </a:t>
            </a:r>
            <a:r>
              <a:rPr lang="es-MX" sz="2600" dirty="0" err="1" smtClean="0">
                <a:solidFill>
                  <a:srgbClr val="FF0000"/>
                </a:solidFill>
              </a:rPr>
              <a:t>the</a:t>
            </a:r>
            <a:r>
              <a:rPr lang="es-MX" sz="2600" dirty="0" smtClean="0">
                <a:solidFill>
                  <a:srgbClr val="FF0000"/>
                </a:solidFill>
              </a:rPr>
              <a:t> </a:t>
            </a:r>
            <a:r>
              <a:rPr lang="es-MX" sz="2600" dirty="0" err="1" smtClean="0">
                <a:solidFill>
                  <a:srgbClr val="FF0000"/>
                </a:solidFill>
              </a:rPr>
              <a:t>user’s</a:t>
            </a:r>
            <a:r>
              <a:rPr lang="es-MX" sz="2600" dirty="0" smtClean="0">
                <a:solidFill>
                  <a:srgbClr val="FF0000"/>
                </a:solidFill>
              </a:rPr>
              <a:t> manual.</a:t>
            </a:r>
            <a:endParaRPr lang="es-MX" sz="2600" dirty="0">
              <a:solidFill>
                <a:srgbClr val="FF000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108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No luck so far…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Yayo</cp:lastModifiedBy>
  <cp:revision>29</cp:revision>
  <dcterms:created xsi:type="dcterms:W3CDTF">2015-12-23T21:29:46Z</dcterms:created>
  <dcterms:modified xsi:type="dcterms:W3CDTF">2016-01-25T19:09:15Z</dcterms:modified>
</cp:coreProperties>
</file>