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390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09/01/2016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3614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09/01/2016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694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09/01/2016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82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09/01/2016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078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09/01/2016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2166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09/01/2016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103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09/01/2016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3808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09/01/2016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36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09/01/2016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6229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09/01/2016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324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09/01/2016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837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7CC50-4DAA-4AEE-AEB4-21BBB0110385}" type="datetimeFigureOut">
              <a:rPr lang="es-MX" smtClean="0"/>
              <a:t>09/01/2016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4759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ghilardi@ciga.unam.mx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8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4 Rectángulo"/>
          <p:cNvSpPr/>
          <p:nvPr/>
        </p:nvSpPr>
        <p:spPr>
          <a:xfrm>
            <a:off x="0" y="0"/>
            <a:ext cx="9144000" cy="68676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18864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s-MX" b="1" dirty="0" err="1" smtClean="0">
                <a:solidFill>
                  <a:srgbClr val="FF9900"/>
                </a:solidFill>
              </a:rPr>
              <a:t>Almost</a:t>
            </a:r>
            <a:r>
              <a:rPr lang="es-MX" b="1" dirty="0" smtClean="0">
                <a:solidFill>
                  <a:srgbClr val="FF9900"/>
                </a:solidFill>
              </a:rPr>
              <a:t> </a:t>
            </a:r>
            <a:r>
              <a:rPr lang="es-MX" b="1" dirty="0" err="1" smtClean="0">
                <a:solidFill>
                  <a:srgbClr val="FF9900"/>
                </a:solidFill>
              </a:rPr>
              <a:t>there</a:t>
            </a:r>
            <a:r>
              <a:rPr lang="es-MX" b="1" dirty="0" smtClean="0">
                <a:solidFill>
                  <a:srgbClr val="FF9900"/>
                </a:solidFill>
              </a:rPr>
              <a:t>:</a:t>
            </a:r>
            <a:br>
              <a:rPr lang="es-MX" b="1" dirty="0" smtClean="0">
                <a:solidFill>
                  <a:srgbClr val="FF9900"/>
                </a:solidFill>
              </a:rPr>
            </a:br>
            <a:r>
              <a:rPr lang="es-MX" b="1" dirty="0" smtClean="0">
                <a:solidFill>
                  <a:srgbClr val="FF9900"/>
                </a:solidFill>
              </a:rPr>
              <a:t>PDF </a:t>
            </a:r>
            <a:r>
              <a:rPr lang="es-MX" b="1" dirty="0" err="1" smtClean="0">
                <a:solidFill>
                  <a:srgbClr val="FF9900"/>
                </a:solidFill>
              </a:rPr>
              <a:t>Report</a:t>
            </a:r>
            <a:r>
              <a:rPr lang="es-MX" b="1" dirty="0" smtClean="0">
                <a:solidFill>
                  <a:srgbClr val="FF9900"/>
                </a:solidFill>
              </a:rPr>
              <a:t> </a:t>
            </a:r>
            <a:r>
              <a:rPr lang="es-MX" b="1" dirty="0" err="1" smtClean="0">
                <a:solidFill>
                  <a:srgbClr val="FF9900"/>
                </a:solidFill>
              </a:rPr>
              <a:t>production</a:t>
            </a:r>
            <a:r>
              <a:rPr lang="es-MX" b="1" dirty="0" smtClean="0">
                <a:solidFill>
                  <a:srgbClr val="FF9900"/>
                </a:solidFill>
              </a:rPr>
              <a:t> </a:t>
            </a:r>
            <a:r>
              <a:rPr lang="es-MX" b="1" dirty="0" err="1" smtClean="0">
                <a:solidFill>
                  <a:srgbClr val="FF9900"/>
                </a:solidFill>
              </a:rPr>
              <a:t>pending</a:t>
            </a:r>
            <a:r>
              <a:rPr lang="es-MX" b="1" dirty="0" smtClean="0">
                <a:solidFill>
                  <a:srgbClr val="FF9900"/>
                </a:solidFill>
              </a:rPr>
              <a:t>…</a:t>
            </a:r>
            <a:endParaRPr lang="es-MX" b="1" dirty="0">
              <a:solidFill>
                <a:srgbClr val="FF9900"/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3528" y="1556792"/>
            <a:ext cx="8496944" cy="5040560"/>
          </a:xfrm>
        </p:spPr>
        <p:txBody>
          <a:bodyPr>
            <a:normAutofit fontScale="92500" lnSpcReduction="20000"/>
          </a:bodyPr>
          <a:lstStyle/>
          <a:p>
            <a:endParaRPr lang="es-MX" i="1" dirty="0">
              <a:solidFill>
                <a:schemeClr val="tx1"/>
              </a:solidFill>
            </a:endParaRPr>
          </a:p>
          <a:p>
            <a:r>
              <a:rPr lang="es-MX" i="1" dirty="0" err="1" smtClean="0">
                <a:solidFill>
                  <a:schemeClr val="tx1"/>
                </a:solidFill>
              </a:rPr>
              <a:t>It</a:t>
            </a:r>
            <a:r>
              <a:rPr lang="es-MX" i="1" dirty="0" smtClean="0">
                <a:solidFill>
                  <a:schemeClr val="tx1"/>
                </a:solidFill>
              </a:rPr>
              <a:t> looks </a:t>
            </a:r>
            <a:r>
              <a:rPr lang="es-MX" i="1" dirty="0" err="1" smtClean="0">
                <a:solidFill>
                  <a:schemeClr val="tx1"/>
                </a:solidFill>
              </a:rPr>
              <a:t>the</a:t>
            </a:r>
            <a:r>
              <a:rPr lang="es-MX" i="1" dirty="0" smtClean="0">
                <a:solidFill>
                  <a:schemeClr val="tx1"/>
                </a:solidFill>
              </a:rPr>
              <a:t> </a:t>
            </a:r>
            <a:r>
              <a:rPr lang="es-MX" b="1" i="1" dirty="0" smtClean="0">
                <a:solidFill>
                  <a:schemeClr val="tx1"/>
                </a:solidFill>
              </a:rPr>
              <a:t>ICS</a:t>
            </a:r>
            <a:r>
              <a:rPr lang="es-MX" i="1" dirty="0" smtClean="0">
                <a:solidFill>
                  <a:schemeClr val="tx1"/>
                </a:solidFill>
              </a:rPr>
              <a:t> </a:t>
            </a:r>
            <a:r>
              <a:rPr lang="es-MX" i="1" dirty="0" err="1" smtClean="0">
                <a:solidFill>
                  <a:schemeClr val="tx1"/>
                </a:solidFill>
              </a:rPr>
              <a:t>scenario</a:t>
            </a:r>
            <a:r>
              <a:rPr lang="es-MX" i="1" dirty="0" smtClean="0">
                <a:solidFill>
                  <a:schemeClr val="tx1"/>
                </a:solidFill>
              </a:rPr>
              <a:t> </a:t>
            </a:r>
            <a:r>
              <a:rPr lang="es-MX" i="1" dirty="0" err="1" smtClean="0">
                <a:solidFill>
                  <a:schemeClr val="tx1"/>
                </a:solidFill>
              </a:rPr>
              <a:t>is</a:t>
            </a:r>
            <a:r>
              <a:rPr lang="es-MX" i="1" dirty="0" smtClean="0">
                <a:solidFill>
                  <a:schemeClr val="tx1"/>
                </a:solidFill>
              </a:rPr>
              <a:t> </a:t>
            </a:r>
            <a:r>
              <a:rPr lang="es-MX" i="1" dirty="0" err="1" smtClean="0">
                <a:solidFill>
                  <a:schemeClr val="tx1"/>
                </a:solidFill>
              </a:rPr>
              <a:t>missing</a:t>
            </a:r>
            <a:r>
              <a:rPr lang="es-MX" i="1" dirty="0" smtClean="0">
                <a:solidFill>
                  <a:schemeClr val="tx1"/>
                </a:solidFill>
              </a:rPr>
              <a:t>. </a:t>
            </a:r>
            <a:endParaRPr lang="es-MX" dirty="0">
              <a:solidFill>
                <a:schemeClr val="tx1"/>
              </a:solidFill>
            </a:endParaRPr>
          </a:p>
          <a:p>
            <a:endParaRPr lang="es-MX" dirty="0" smtClean="0">
              <a:solidFill>
                <a:schemeClr val="tx1"/>
              </a:solidFill>
            </a:endParaRPr>
          </a:p>
          <a:p>
            <a:r>
              <a:rPr lang="es-MX" dirty="0" smtClean="0">
                <a:solidFill>
                  <a:schemeClr val="tx1"/>
                </a:solidFill>
              </a:rPr>
              <a:t>Be </a:t>
            </a:r>
            <a:r>
              <a:rPr lang="es-MX" dirty="0" err="1" smtClean="0">
                <a:solidFill>
                  <a:schemeClr val="tx1"/>
                </a:solidFill>
              </a:rPr>
              <a:t>sure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you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run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both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scenarios</a:t>
            </a:r>
            <a:r>
              <a:rPr lang="es-MX" dirty="0" smtClean="0">
                <a:solidFill>
                  <a:schemeClr val="tx1"/>
                </a:solidFill>
              </a:rPr>
              <a:t>: </a:t>
            </a:r>
            <a:r>
              <a:rPr lang="es-MX" b="1" dirty="0" err="1" smtClean="0">
                <a:solidFill>
                  <a:schemeClr val="tx1"/>
                </a:solidFill>
              </a:rPr>
              <a:t>BaU</a:t>
            </a:r>
            <a:r>
              <a:rPr lang="es-MX" dirty="0" smtClean="0">
                <a:solidFill>
                  <a:schemeClr val="tx1"/>
                </a:solidFill>
              </a:rPr>
              <a:t> and </a:t>
            </a:r>
            <a:r>
              <a:rPr lang="es-MX" b="1" dirty="0" smtClean="0">
                <a:solidFill>
                  <a:schemeClr val="tx1"/>
                </a:solidFill>
              </a:rPr>
              <a:t>ICS</a:t>
            </a:r>
            <a:r>
              <a:rPr lang="es-MX" dirty="0" smtClean="0">
                <a:solidFill>
                  <a:schemeClr val="tx1"/>
                </a:solidFill>
              </a:rPr>
              <a:t>, in </a:t>
            </a:r>
            <a:r>
              <a:rPr lang="es-MX" dirty="0" err="1" smtClean="0">
                <a:solidFill>
                  <a:schemeClr val="tx1"/>
                </a:solidFill>
              </a:rPr>
              <a:t>order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for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the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summary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report</a:t>
            </a:r>
            <a:r>
              <a:rPr lang="es-MX" dirty="0" smtClean="0">
                <a:solidFill>
                  <a:schemeClr val="tx1"/>
                </a:solidFill>
              </a:rPr>
              <a:t> in </a:t>
            </a:r>
            <a:r>
              <a:rPr lang="es-MX" dirty="0" err="1" smtClean="0">
                <a:solidFill>
                  <a:schemeClr val="tx1"/>
                </a:solidFill>
              </a:rPr>
              <a:t>pdf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to</a:t>
            </a:r>
            <a:r>
              <a:rPr lang="es-MX" dirty="0" smtClean="0">
                <a:solidFill>
                  <a:schemeClr val="tx1"/>
                </a:solidFill>
              </a:rPr>
              <a:t> be </a:t>
            </a:r>
            <a:r>
              <a:rPr lang="es-MX" dirty="0" err="1" smtClean="0">
                <a:solidFill>
                  <a:schemeClr val="tx1"/>
                </a:solidFill>
              </a:rPr>
              <a:t>properly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built</a:t>
            </a:r>
            <a:r>
              <a:rPr lang="es-MX" dirty="0" smtClean="0">
                <a:solidFill>
                  <a:schemeClr val="tx1"/>
                </a:solidFill>
              </a:rPr>
              <a:t>.</a:t>
            </a:r>
          </a:p>
          <a:p>
            <a:endParaRPr lang="es-MX" dirty="0">
              <a:solidFill>
                <a:schemeClr val="tx1"/>
              </a:solidFill>
            </a:endParaRPr>
          </a:p>
          <a:p>
            <a:r>
              <a:rPr lang="es-MX" dirty="0" err="1" smtClean="0">
                <a:solidFill>
                  <a:schemeClr val="tx1"/>
                </a:solidFill>
              </a:rPr>
              <a:t>Remember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to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run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b="1" dirty="0" smtClean="0">
                <a:solidFill>
                  <a:schemeClr val="tx1"/>
                </a:solidFill>
              </a:rPr>
              <a:t>ONLY THE LAST SCRIPT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to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generate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alternative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scenarios</a:t>
            </a:r>
            <a:r>
              <a:rPr lang="es-MX" dirty="0" smtClean="0">
                <a:solidFill>
                  <a:schemeClr val="tx1"/>
                </a:solidFill>
              </a:rPr>
              <a:t>: </a:t>
            </a:r>
            <a:r>
              <a:rPr lang="es-MX" i="1" dirty="0" smtClean="0">
                <a:solidFill>
                  <a:schemeClr val="tx1"/>
                </a:solidFill>
              </a:rPr>
              <a:t>3_FW_dyn_lulcc.egoml</a:t>
            </a:r>
            <a:r>
              <a:rPr lang="es-MX" dirty="0" smtClean="0">
                <a:solidFill>
                  <a:schemeClr val="tx1"/>
                </a:solidFill>
              </a:rPr>
              <a:t>. </a:t>
            </a:r>
            <a:r>
              <a:rPr lang="es-MX" dirty="0" err="1" smtClean="0">
                <a:solidFill>
                  <a:schemeClr val="tx1"/>
                </a:solidFill>
              </a:rPr>
              <a:t>Otherwise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you’ll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start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all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over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again</a:t>
            </a:r>
            <a:r>
              <a:rPr lang="es-MX" dirty="0" smtClean="0">
                <a:solidFill>
                  <a:schemeClr val="tx1"/>
                </a:solidFill>
              </a:rPr>
              <a:t>. </a:t>
            </a:r>
          </a:p>
          <a:p>
            <a:endParaRPr lang="es-MX" dirty="0">
              <a:solidFill>
                <a:schemeClr val="tx1"/>
              </a:solidFill>
            </a:endParaRPr>
          </a:p>
          <a:p>
            <a:r>
              <a:rPr lang="es-MX" dirty="0" err="1" smtClean="0">
                <a:solidFill>
                  <a:schemeClr val="tx1"/>
                </a:solidFill>
              </a:rPr>
              <a:t>Any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doubts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please</a:t>
            </a:r>
            <a:r>
              <a:rPr lang="es-MX" dirty="0" smtClean="0">
                <a:solidFill>
                  <a:schemeClr val="tx1"/>
                </a:solidFill>
              </a:rPr>
              <a:t> email </a:t>
            </a:r>
            <a:r>
              <a:rPr lang="es-MX" dirty="0" smtClean="0">
                <a:solidFill>
                  <a:schemeClr val="tx1"/>
                </a:solidFill>
                <a:hlinkClick r:id="rId3"/>
              </a:rPr>
              <a:t>aghilardi@ciga.unam.mx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2483768" y="6594001"/>
            <a:ext cx="66848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 err="1" smtClean="0"/>
              <a:t>Photo</a:t>
            </a:r>
            <a:r>
              <a:rPr lang="es-MX" sz="1100" dirty="0" smtClean="0"/>
              <a:t> </a:t>
            </a:r>
            <a:r>
              <a:rPr lang="es-MX" sz="1100" dirty="0" err="1" smtClean="0"/>
              <a:t>credit</a:t>
            </a:r>
            <a:r>
              <a:rPr lang="es-MX" sz="1100" dirty="0" smtClean="0"/>
              <a:t>: </a:t>
            </a:r>
            <a:r>
              <a:rPr lang="es-MX" sz="1100" dirty="0" err="1" smtClean="0"/>
              <a:t>Fuelwood</a:t>
            </a:r>
            <a:r>
              <a:rPr lang="es-MX" sz="1100" dirty="0" smtClean="0"/>
              <a:t> </a:t>
            </a:r>
            <a:r>
              <a:rPr lang="es-MX" sz="1100" dirty="0" err="1" smtClean="0"/>
              <a:t>from</a:t>
            </a:r>
            <a:r>
              <a:rPr lang="es-MX" sz="1100" dirty="0" smtClean="0"/>
              <a:t> </a:t>
            </a:r>
            <a:r>
              <a:rPr lang="es-MX" sz="1100" dirty="0" err="1" smtClean="0"/>
              <a:t>plantations</a:t>
            </a:r>
            <a:r>
              <a:rPr lang="es-MX" sz="1100" dirty="0" smtClean="0"/>
              <a:t> and </a:t>
            </a:r>
            <a:r>
              <a:rPr lang="es-MX" sz="1100" dirty="0" err="1" smtClean="0"/>
              <a:t>native</a:t>
            </a:r>
            <a:r>
              <a:rPr lang="es-MX" sz="1100" dirty="0" smtClean="0"/>
              <a:t> </a:t>
            </a:r>
            <a:r>
              <a:rPr lang="es-MX" sz="1100" dirty="0" err="1" smtClean="0"/>
              <a:t>forests</a:t>
            </a:r>
            <a:r>
              <a:rPr lang="es-MX" sz="1100" dirty="0" smtClean="0"/>
              <a:t> </a:t>
            </a:r>
            <a:r>
              <a:rPr lang="es-MX" sz="1100" dirty="0" err="1" smtClean="0"/>
              <a:t>used</a:t>
            </a:r>
            <a:r>
              <a:rPr lang="es-MX" sz="1100" dirty="0" smtClean="0"/>
              <a:t> in </a:t>
            </a:r>
            <a:r>
              <a:rPr lang="es-MX" sz="1100" dirty="0" err="1" smtClean="0"/>
              <a:t>the</a:t>
            </a:r>
            <a:r>
              <a:rPr lang="es-MX" sz="1100" dirty="0" smtClean="0"/>
              <a:t> Tea </a:t>
            </a:r>
            <a:r>
              <a:rPr lang="es-MX" sz="1100" dirty="0" err="1" smtClean="0"/>
              <a:t>industry</a:t>
            </a:r>
            <a:r>
              <a:rPr lang="es-MX" sz="1100" dirty="0" smtClean="0"/>
              <a:t> in </a:t>
            </a:r>
            <a:r>
              <a:rPr lang="es-MX" sz="1100" dirty="0" err="1" smtClean="0"/>
              <a:t>Kenya</a:t>
            </a:r>
            <a:r>
              <a:rPr lang="es-MX" sz="1100" dirty="0" smtClean="0"/>
              <a:t>. © </a:t>
            </a:r>
            <a:r>
              <a:rPr lang="es-MX" sz="1100" dirty="0" err="1" smtClean="0"/>
              <a:t>Rob</a:t>
            </a:r>
            <a:r>
              <a:rPr lang="es-MX" sz="1100" dirty="0" smtClean="0"/>
              <a:t> </a:t>
            </a:r>
            <a:r>
              <a:rPr lang="es-MX" sz="1100" dirty="0" err="1" smtClean="0"/>
              <a:t>Bailis</a:t>
            </a:r>
            <a:r>
              <a:rPr lang="es-MX" sz="1100" dirty="0"/>
              <a:t> </a:t>
            </a:r>
            <a:r>
              <a:rPr lang="es-MX" sz="1100" dirty="0" smtClean="0"/>
              <a:t>2015.</a:t>
            </a:r>
            <a:endParaRPr lang="es-MX" sz="1100" dirty="0"/>
          </a:p>
        </p:txBody>
      </p:sp>
      <p:sp>
        <p:nvSpPr>
          <p:cNvPr id="7" name="6 CuadroTexto"/>
          <p:cNvSpPr txBox="1"/>
          <p:nvPr/>
        </p:nvSpPr>
        <p:spPr>
          <a:xfrm>
            <a:off x="35496" y="6597352"/>
            <a:ext cx="21210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 err="1" smtClean="0"/>
              <a:t>You</a:t>
            </a:r>
            <a:r>
              <a:rPr lang="es-MX" sz="1100" dirty="0" smtClean="0"/>
              <a:t> can </a:t>
            </a:r>
            <a:r>
              <a:rPr lang="es-MX" sz="1100" dirty="0" err="1" smtClean="0"/>
              <a:t>safely</a:t>
            </a:r>
            <a:r>
              <a:rPr lang="es-MX" sz="1100" dirty="0" smtClean="0"/>
              <a:t> </a:t>
            </a:r>
            <a:r>
              <a:rPr lang="es-MX" sz="1100" dirty="0" err="1" smtClean="0"/>
              <a:t>close</a:t>
            </a:r>
            <a:r>
              <a:rPr lang="es-MX" sz="1100" dirty="0" smtClean="0"/>
              <a:t> </a:t>
            </a:r>
            <a:r>
              <a:rPr lang="es-MX" sz="1100" dirty="0" err="1" smtClean="0"/>
              <a:t>this</a:t>
            </a:r>
            <a:r>
              <a:rPr lang="es-MX" sz="1100" dirty="0" smtClean="0"/>
              <a:t> </a:t>
            </a:r>
            <a:r>
              <a:rPr lang="es-MX" sz="1100" dirty="0" err="1" smtClean="0"/>
              <a:t>message</a:t>
            </a:r>
            <a:r>
              <a:rPr lang="es-MX" sz="1100" dirty="0" smtClean="0"/>
              <a:t>.</a:t>
            </a:r>
            <a:endParaRPr lang="es-MX" sz="1100" dirty="0"/>
          </a:p>
        </p:txBody>
      </p:sp>
    </p:spTree>
    <p:extLst>
      <p:ext uri="{BB962C8B-B14F-4D97-AF65-F5344CB8AC3E}">
        <p14:creationId xmlns:p14="http://schemas.microsoft.com/office/powerpoint/2010/main" val="8206055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90</Words>
  <Application>Microsoft Office PowerPoint</Application>
  <PresentationFormat>Presentación en pantalla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Almost there: PDF Report production pending…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Watch Out!</dc:title>
  <dc:creator>AG</dc:creator>
  <cp:lastModifiedBy>AG</cp:lastModifiedBy>
  <cp:revision>19</cp:revision>
  <dcterms:created xsi:type="dcterms:W3CDTF">2015-12-23T21:29:46Z</dcterms:created>
  <dcterms:modified xsi:type="dcterms:W3CDTF">2016-01-10T01:40:21Z</dcterms:modified>
</cp:coreProperties>
</file>