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6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94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2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1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09/02/2016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8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09/02/2016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36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09/02/2016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22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2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09/02/2016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3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CC50-4DAA-4AEE-AEB4-21BBB0110385}" type="datetimeFigureOut">
              <a:rPr lang="es-MX" smtClean="0"/>
              <a:t>09/02/2016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7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ghilardi@ciga.unam.m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/>
          <a:lstStyle/>
          <a:p>
            <a:r>
              <a:rPr lang="es-MX" b="1" dirty="0" smtClean="0">
                <a:solidFill>
                  <a:srgbClr val="00B050"/>
                </a:solidFill>
              </a:rPr>
              <a:t>Pick </a:t>
            </a:r>
            <a:r>
              <a:rPr lang="es-MX" b="1" u="sng" dirty="0" err="1" smtClean="0">
                <a:solidFill>
                  <a:srgbClr val="00B050"/>
                </a:solidFill>
              </a:rPr>
              <a:t>one</a:t>
            </a:r>
            <a:r>
              <a:rPr lang="es-MX" b="1" dirty="0" smtClean="0">
                <a:solidFill>
                  <a:srgbClr val="00B050"/>
                </a:solidFill>
              </a:rPr>
              <a:t> Google </a:t>
            </a:r>
            <a:r>
              <a:rPr lang="es-MX" b="1" dirty="0" err="1" smtClean="0">
                <a:solidFill>
                  <a:srgbClr val="00B050"/>
                </a:solidFill>
              </a:rPr>
              <a:t>Earth</a:t>
            </a:r>
            <a:r>
              <a:rPr lang="es-MX" b="1" dirty="0" smtClean="0">
                <a:solidFill>
                  <a:srgbClr val="00B050"/>
                </a:solidFill>
              </a:rPr>
              <a:t> </a:t>
            </a:r>
            <a:r>
              <a:rPr lang="es-MX" b="1" dirty="0" err="1" smtClean="0">
                <a:solidFill>
                  <a:srgbClr val="00B050"/>
                </a:solidFill>
              </a:rPr>
              <a:t>polygon</a:t>
            </a:r>
            <a:endParaRPr lang="es-MX" b="1" dirty="0">
              <a:solidFill>
                <a:srgbClr val="00B05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556792"/>
            <a:ext cx="8496944" cy="5040560"/>
          </a:xfrm>
        </p:spPr>
        <p:txBody>
          <a:bodyPr>
            <a:normAutofit/>
          </a:bodyPr>
          <a:lstStyle/>
          <a:p>
            <a:r>
              <a:rPr lang="es-MX" dirty="0" err="1" smtClean="0">
                <a:solidFill>
                  <a:schemeClr val="tx1"/>
                </a:solidFill>
              </a:rPr>
              <a:t>You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have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b="1" dirty="0" smtClean="0">
                <a:solidFill>
                  <a:schemeClr val="tx1"/>
                </a:solidFill>
              </a:rPr>
              <a:t>more </a:t>
            </a:r>
            <a:r>
              <a:rPr lang="es-MX" b="1" dirty="0" err="1" smtClean="0">
                <a:solidFill>
                  <a:schemeClr val="tx1"/>
                </a:solidFill>
              </a:rPr>
              <a:t>than</a:t>
            </a:r>
            <a:r>
              <a:rPr lang="es-MX" b="1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one</a:t>
            </a:r>
            <a:r>
              <a:rPr lang="es-MX" dirty="0" smtClean="0">
                <a:solidFill>
                  <a:schemeClr val="tx1"/>
                </a:solidFill>
              </a:rPr>
              <a:t> Google </a:t>
            </a:r>
            <a:r>
              <a:rPr lang="es-MX" dirty="0" err="1" smtClean="0">
                <a:solidFill>
                  <a:schemeClr val="tx1"/>
                </a:solidFill>
              </a:rPr>
              <a:t>Earth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polygons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(.</a:t>
            </a:r>
            <a:r>
              <a:rPr lang="es-MX" dirty="0" err="1" smtClean="0">
                <a:solidFill>
                  <a:schemeClr val="tx1"/>
                </a:solidFill>
              </a:rPr>
              <a:t>kml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files) </a:t>
            </a:r>
            <a:r>
              <a:rPr lang="es-MX" dirty="0" smtClean="0">
                <a:solidFill>
                  <a:schemeClr val="tx1"/>
                </a:solidFill>
              </a:rPr>
              <a:t>in </a:t>
            </a:r>
            <a:r>
              <a:rPr lang="es-MX" dirty="0" err="1" smtClean="0">
                <a:solidFill>
                  <a:schemeClr val="tx1"/>
                </a:solidFill>
              </a:rPr>
              <a:t>your</a:t>
            </a:r>
            <a:r>
              <a:rPr lang="es-MX" dirty="0" smtClean="0">
                <a:solidFill>
                  <a:schemeClr val="tx1"/>
                </a:solidFill>
              </a:rPr>
              <a:t> folder …/LULCC/</a:t>
            </a:r>
            <a:r>
              <a:rPr lang="es-MX" dirty="0" err="1" smtClean="0">
                <a:solidFill>
                  <a:schemeClr val="tx1"/>
                </a:solidFill>
              </a:rPr>
              <a:t>InVector_GCS</a:t>
            </a:r>
            <a:r>
              <a:rPr lang="es-MX" dirty="0" smtClean="0">
                <a:solidFill>
                  <a:schemeClr val="tx1"/>
                </a:solidFill>
              </a:rPr>
              <a:t>/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Please</a:t>
            </a:r>
            <a:r>
              <a:rPr lang="es-MX" dirty="0" smtClean="0">
                <a:solidFill>
                  <a:schemeClr val="tx1"/>
                </a:solidFill>
              </a:rPr>
              <a:t> pick </a:t>
            </a:r>
            <a:r>
              <a:rPr lang="es-MX" dirty="0" err="1" smtClean="0">
                <a:solidFill>
                  <a:schemeClr val="tx1"/>
                </a:solidFill>
              </a:rPr>
              <a:t>only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b="1" dirty="0" err="1" smtClean="0">
                <a:solidFill>
                  <a:schemeClr val="tx1"/>
                </a:solidFill>
              </a:rPr>
              <a:t>one</a:t>
            </a:r>
            <a:r>
              <a:rPr lang="es-MX" dirty="0" smtClean="0">
                <a:solidFill>
                  <a:schemeClr val="tx1"/>
                </a:solidFill>
              </a:rPr>
              <a:t> of </a:t>
            </a:r>
            <a:r>
              <a:rPr lang="es-MX" dirty="0" err="1" smtClean="0">
                <a:solidFill>
                  <a:schemeClr val="tx1"/>
                </a:solidFill>
              </a:rPr>
              <a:t>your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available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kml</a:t>
            </a:r>
            <a:r>
              <a:rPr lang="es-MX" dirty="0" smtClean="0">
                <a:solidFill>
                  <a:schemeClr val="tx1"/>
                </a:solidFill>
              </a:rPr>
              <a:t> files (</a:t>
            </a:r>
            <a:r>
              <a:rPr lang="es-MX" dirty="0" err="1" smtClean="0">
                <a:solidFill>
                  <a:schemeClr val="tx1"/>
                </a:solidFill>
              </a:rPr>
              <a:t>from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i="1" dirty="0" smtClean="0">
                <a:solidFill>
                  <a:schemeClr val="tx1"/>
                </a:solidFill>
              </a:rPr>
              <a:t>file </a:t>
            </a:r>
            <a:r>
              <a:rPr lang="es-MX" i="1" dirty="0" err="1">
                <a:solidFill>
                  <a:schemeClr val="tx1"/>
                </a:solidFill>
              </a:rPr>
              <a:t>dialog</a:t>
            </a:r>
            <a:r>
              <a:rPr lang="es-MX" i="1" dirty="0">
                <a:solidFill>
                  <a:schemeClr val="tx1"/>
                </a:solidFill>
              </a:rPr>
              <a:t> </a:t>
            </a:r>
            <a:r>
              <a:rPr lang="es-MX" i="1" dirty="0" smtClean="0">
                <a:solidFill>
                  <a:schemeClr val="tx1"/>
                </a:solidFill>
              </a:rPr>
              <a:t>box </a:t>
            </a:r>
            <a:r>
              <a:rPr lang="es-MX" dirty="0" err="1" smtClean="0">
                <a:solidFill>
                  <a:schemeClr val="tx1"/>
                </a:solidFill>
              </a:rPr>
              <a:t>that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just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opened</a:t>
            </a:r>
            <a:r>
              <a:rPr lang="es-MX" dirty="0" smtClean="0">
                <a:solidFill>
                  <a:schemeClr val="tx1"/>
                </a:solidFill>
              </a:rPr>
              <a:t>) </a:t>
            </a:r>
            <a:r>
              <a:rPr lang="es-MX" dirty="0">
                <a:solidFill>
                  <a:schemeClr val="tx1"/>
                </a:solidFill>
              </a:rPr>
              <a:t>to </a:t>
            </a:r>
            <a:r>
              <a:rPr lang="es-MX" dirty="0" smtClean="0">
                <a:solidFill>
                  <a:schemeClr val="tx1"/>
                </a:solidFill>
              </a:rPr>
              <a:t>be </a:t>
            </a:r>
            <a:r>
              <a:rPr lang="es-MX" dirty="0" err="1" smtClean="0">
                <a:solidFill>
                  <a:schemeClr val="tx1"/>
                </a:solidFill>
              </a:rPr>
              <a:t>processed</a:t>
            </a:r>
            <a:r>
              <a:rPr lang="es-MX" dirty="0" smtClean="0">
                <a:solidFill>
                  <a:schemeClr val="tx1"/>
                </a:solidFill>
              </a:rPr>
              <a:t> as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analysis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area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Ultimately</a:t>
            </a:r>
            <a:r>
              <a:rPr lang="es-MX" dirty="0" smtClean="0">
                <a:solidFill>
                  <a:schemeClr val="tx1"/>
                </a:solidFill>
              </a:rPr>
              <a:t>, </a:t>
            </a:r>
            <a:r>
              <a:rPr lang="es-MX" dirty="0" err="1" smtClean="0">
                <a:solidFill>
                  <a:schemeClr val="tx1"/>
                </a:solidFill>
              </a:rPr>
              <a:t>please</a:t>
            </a:r>
            <a:r>
              <a:rPr lang="es-MX" dirty="0" smtClean="0">
                <a:solidFill>
                  <a:schemeClr val="tx1"/>
                </a:solidFill>
              </a:rPr>
              <a:t> email </a:t>
            </a:r>
            <a:r>
              <a:rPr lang="es-MX" dirty="0" smtClean="0">
                <a:solidFill>
                  <a:schemeClr val="tx1"/>
                </a:solidFill>
                <a:hlinkClick r:id="rId2"/>
              </a:rPr>
              <a:t>aghilardi@ciga.unam.mx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5496" y="6597352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You</a:t>
            </a:r>
            <a:r>
              <a:rPr lang="es-MX" sz="1100" dirty="0" smtClean="0"/>
              <a:t> can </a:t>
            </a:r>
            <a:r>
              <a:rPr lang="es-MX" sz="1100" dirty="0" err="1" smtClean="0"/>
              <a:t>safely</a:t>
            </a:r>
            <a:r>
              <a:rPr lang="es-MX" sz="1100" dirty="0" smtClean="0"/>
              <a:t> </a:t>
            </a:r>
            <a:r>
              <a:rPr lang="es-MX" sz="1100" dirty="0" err="1" smtClean="0"/>
              <a:t>close</a:t>
            </a:r>
            <a:r>
              <a:rPr lang="es-MX" sz="1100" dirty="0" smtClean="0"/>
              <a:t> </a:t>
            </a:r>
            <a:r>
              <a:rPr lang="es-MX" sz="1100" dirty="0" err="1" smtClean="0"/>
              <a:t>this</a:t>
            </a:r>
            <a:r>
              <a:rPr lang="es-MX" sz="1100" dirty="0" smtClean="0"/>
              <a:t> </a:t>
            </a:r>
            <a:r>
              <a:rPr lang="es-MX" sz="1100" dirty="0" err="1" smtClean="0"/>
              <a:t>message</a:t>
            </a:r>
            <a:r>
              <a:rPr lang="es-MX" sz="1100" dirty="0" smtClean="0"/>
              <a:t>.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820605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62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Pick one Google Earth polygon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Out!</dc:title>
  <dc:creator>AG</dc:creator>
  <cp:lastModifiedBy>Yayo</cp:lastModifiedBy>
  <cp:revision>29</cp:revision>
  <dcterms:created xsi:type="dcterms:W3CDTF">2015-12-23T21:29:46Z</dcterms:created>
  <dcterms:modified xsi:type="dcterms:W3CDTF">2016-02-09T14:34:58Z</dcterms:modified>
</cp:coreProperties>
</file>