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20/10/2016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</a:rPr>
              <a:t>Pick </a:t>
            </a:r>
            <a:r>
              <a:rPr lang="es-MX" b="1" u="sng" dirty="0" err="1" smtClean="0">
                <a:solidFill>
                  <a:srgbClr val="00B050"/>
                </a:solidFill>
              </a:rPr>
              <a:t>one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smtClean="0">
                <a:solidFill>
                  <a:srgbClr val="00B050"/>
                </a:solidFill>
              </a:rPr>
              <a:t>ESRI </a:t>
            </a:r>
            <a:r>
              <a:rPr lang="es-MX" b="1" dirty="0" err="1" smtClean="0">
                <a:solidFill>
                  <a:srgbClr val="00B050"/>
                </a:solidFill>
              </a:rPr>
              <a:t>Shape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polygon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more </a:t>
            </a:r>
            <a:r>
              <a:rPr lang="es-MX" b="1" dirty="0" err="1" smtClean="0">
                <a:solidFill>
                  <a:schemeClr val="tx1"/>
                </a:solidFill>
              </a:rPr>
              <a:t>than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Google </a:t>
            </a:r>
            <a:r>
              <a:rPr lang="es-MX" dirty="0" err="1" smtClean="0">
                <a:solidFill>
                  <a:schemeClr val="tx1"/>
                </a:solidFill>
              </a:rPr>
              <a:t>Earth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polygons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(.</a:t>
            </a:r>
            <a:r>
              <a:rPr lang="es-MX" smtClean="0">
                <a:solidFill>
                  <a:schemeClr val="tx1"/>
                </a:solidFill>
              </a:rPr>
              <a:t>shp </a:t>
            </a:r>
            <a:r>
              <a:rPr lang="es-MX" dirty="0" smtClean="0">
                <a:solidFill>
                  <a:schemeClr val="tx1"/>
                </a:solidFill>
              </a:rPr>
              <a:t>files) in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folder …/</a:t>
            </a:r>
            <a:r>
              <a:rPr lang="es-MX" dirty="0" smtClean="0">
                <a:solidFill>
                  <a:schemeClr val="tx1"/>
                </a:solidFill>
              </a:rPr>
              <a:t>LULCC/</a:t>
            </a:r>
            <a:r>
              <a:rPr lang="es-MX" dirty="0" err="1" smtClean="0">
                <a:solidFill>
                  <a:schemeClr val="tx1"/>
                </a:solidFill>
              </a:rPr>
              <a:t>InVector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pick </a:t>
            </a:r>
            <a:r>
              <a:rPr lang="es-MX" dirty="0" err="1" smtClean="0">
                <a:solidFill>
                  <a:schemeClr val="tx1"/>
                </a:solidFill>
              </a:rPr>
              <a:t>only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available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kml</a:t>
            </a:r>
            <a:r>
              <a:rPr lang="es-MX" dirty="0" smtClean="0">
                <a:solidFill>
                  <a:schemeClr val="tx1"/>
                </a:solidFill>
              </a:rPr>
              <a:t> files (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i="1" dirty="0" smtClean="0">
                <a:solidFill>
                  <a:schemeClr val="tx1"/>
                </a:solidFill>
              </a:rPr>
              <a:t>file </a:t>
            </a:r>
            <a:r>
              <a:rPr lang="es-MX" i="1" dirty="0" err="1">
                <a:solidFill>
                  <a:schemeClr val="tx1"/>
                </a:solidFill>
              </a:rPr>
              <a:t>dialog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smtClean="0">
                <a:solidFill>
                  <a:schemeClr val="tx1"/>
                </a:solidFill>
              </a:rPr>
              <a:t>box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just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opened</a:t>
            </a:r>
            <a:r>
              <a:rPr lang="es-MX" dirty="0" smtClean="0">
                <a:solidFill>
                  <a:schemeClr val="tx1"/>
                </a:solidFill>
              </a:rPr>
              <a:t>) </a:t>
            </a:r>
            <a:r>
              <a:rPr lang="es-MX" dirty="0">
                <a:solidFill>
                  <a:schemeClr val="tx1"/>
                </a:solidFill>
              </a:rPr>
              <a:t>to </a:t>
            </a:r>
            <a:r>
              <a:rPr lang="es-MX" dirty="0" smtClean="0">
                <a:solidFill>
                  <a:schemeClr val="tx1"/>
                </a:solidFill>
              </a:rPr>
              <a:t>be </a:t>
            </a:r>
            <a:r>
              <a:rPr lang="es-MX" dirty="0" err="1" smtClean="0">
                <a:solidFill>
                  <a:schemeClr val="tx1"/>
                </a:solidFill>
              </a:rPr>
              <a:t>processed</a:t>
            </a:r>
            <a:r>
              <a:rPr lang="es-MX" dirty="0" smtClean="0">
                <a:solidFill>
                  <a:schemeClr val="tx1"/>
                </a:solidFill>
              </a:rPr>
              <a:t> as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analysis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area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Pick one ESRI Shape polygon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30</cp:revision>
  <dcterms:created xsi:type="dcterms:W3CDTF">2015-12-23T21:29:46Z</dcterms:created>
  <dcterms:modified xsi:type="dcterms:W3CDTF">2016-10-20T19:50:22Z</dcterms:modified>
</cp:coreProperties>
</file>