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s-MX" b="1" dirty="0" err="1" smtClean="0">
                <a:solidFill>
                  <a:srgbClr val="FFC000"/>
                </a:solidFill>
              </a:rPr>
              <a:t>You</a:t>
            </a:r>
            <a:r>
              <a:rPr lang="es-MX" b="1" dirty="0" smtClean="0">
                <a:solidFill>
                  <a:srgbClr val="FFC000"/>
                </a:solidFill>
              </a:rPr>
              <a:t> </a:t>
            </a:r>
            <a:r>
              <a:rPr lang="es-MX" b="1" dirty="0" err="1" smtClean="0">
                <a:solidFill>
                  <a:srgbClr val="FFC000"/>
                </a:solidFill>
              </a:rPr>
              <a:t>chose</a:t>
            </a:r>
            <a:r>
              <a:rPr lang="es-MX" b="1" dirty="0" smtClean="0">
                <a:solidFill>
                  <a:srgbClr val="FFC000"/>
                </a:solidFill>
              </a:rPr>
              <a:t> </a:t>
            </a:r>
            <a:r>
              <a:rPr lang="es-MX" b="1" dirty="0" smtClean="0">
                <a:solidFill>
                  <a:srgbClr val="FFC000"/>
                </a:solidFill>
              </a:rPr>
              <a:t>to use a </a:t>
            </a:r>
            <a:br>
              <a:rPr lang="es-MX" b="1" dirty="0" smtClean="0">
                <a:solidFill>
                  <a:srgbClr val="FFC000"/>
                </a:solidFill>
              </a:rPr>
            </a:br>
            <a:r>
              <a:rPr lang="es-MX" b="1" dirty="0" smtClean="0">
                <a:solidFill>
                  <a:srgbClr val="FFC000"/>
                </a:solidFill>
              </a:rPr>
              <a:t>Google </a:t>
            </a:r>
            <a:r>
              <a:rPr lang="es-MX" b="1" dirty="0" err="1" smtClean="0">
                <a:solidFill>
                  <a:srgbClr val="FFC000"/>
                </a:solidFill>
              </a:rPr>
              <a:t>Earth</a:t>
            </a:r>
            <a:r>
              <a:rPr lang="es-MX" b="1" dirty="0" smtClean="0">
                <a:solidFill>
                  <a:srgbClr val="FFC000"/>
                </a:solidFill>
              </a:rPr>
              <a:t> </a:t>
            </a:r>
            <a:r>
              <a:rPr lang="es-MX" b="1" dirty="0" err="1" smtClean="0">
                <a:solidFill>
                  <a:srgbClr val="FFC000"/>
                </a:solidFill>
              </a:rPr>
              <a:t>polygon</a:t>
            </a:r>
            <a:r>
              <a:rPr lang="es-MX" b="1" dirty="0" smtClean="0">
                <a:solidFill>
                  <a:srgbClr val="FFC000"/>
                </a:solidFill>
              </a:rPr>
              <a:t> </a:t>
            </a:r>
            <a:r>
              <a:rPr lang="es-MX" b="1" dirty="0" err="1" smtClean="0">
                <a:solidFill>
                  <a:srgbClr val="FFC000"/>
                </a:solidFill>
              </a:rPr>
              <a:t>but</a:t>
            </a:r>
            <a:r>
              <a:rPr lang="es-MX" b="1" dirty="0" smtClean="0">
                <a:solidFill>
                  <a:srgbClr val="FFC000"/>
                </a:solidFill>
              </a:rPr>
              <a:t>…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92500" lnSpcReduction="20000"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no</a:t>
            </a:r>
            <a:r>
              <a:rPr lang="es-MX" dirty="0" smtClean="0">
                <a:solidFill>
                  <a:schemeClr val="tx1"/>
                </a:solidFill>
              </a:rPr>
              <a:t> Google </a:t>
            </a:r>
            <a:r>
              <a:rPr lang="es-MX" dirty="0" err="1" smtClean="0">
                <a:solidFill>
                  <a:schemeClr val="tx1"/>
                </a:solidFill>
              </a:rPr>
              <a:t>Earth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polygons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inside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folder …/LULCC/</a:t>
            </a:r>
            <a:r>
              <a:rPr lang="es-MX" dirty="0" err="1" smtClean="0">
                <a:solidFill>
                  <a:schemeClr val="tx1"/>
                </a:solidFill>
              </a:rPr>
              <a:t>InVector_GCS</a:t>
            </a:r>
            <a:r>
              <a:rPr lang="es-MX" dirty="0" smtClean="0">
                <a:solidFill>
                  <a:schemeClr val="tx1"/>
                </a:solidFill>
              </a:rPr>
              <a:t>/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create</a:t>
            </a:r>
            <a:r>
              <a:rPr lang="es-MX" dirty="0" smtClean="0">
                <a:solidFill>
                  <a:schemeClr val="tx1"/>
                </a:solidFill>
              </a:rPr>
              <a:t> and </a:t>
            </a:r>
            <a:r>
              <a:rPr lang="es-MX" dirty="0" err="1" smtClean="0">
                <a:solidFill>
                  <a:schemeClr val="tx1"/>
                </a:solidFill>
              </a:rPr>
              <a:t>save</a:t>
            </a:r>
            <a:r>
              <a:rPr lang="es-MX" dirty="0" smtClean="0">
                <a:solidFill>
                  <a:schemeClr val="tx1"/>
                </a:solidFill>
              </a:rPr>
              <a:t> at </a:t>
            </a:r>
            <a:r>
              <a:rPr lang="es-MX" dirty="0" err="1" smtClean="0">
                <a:solidFill>
                  <a:schemeClr val="tx1"/>
                </a:solidFill>
              </a:rPr>
              <a:t>least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one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polygon</a:t>
            </a:r>
            <a:r>
              <a:rPr lang="es-MX" dirty="0" smtClean="0">
                <a:solidFill>
                  <a:schemeClr val="tx1"/>
                </a:solidFill>
              </a:rPr>
              <a:t> (in .</a:t>
            </a:r>
            <a:r>
              <a:rPr lang="es-MX" dirty="0" err="1" smtClean="0">
                <a:solidFill>
                  <a:schemeClr val="tx1"/>
                </a:solidFill>
              </a:rPr>
              <a:t>kml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format</a:t>
            </a:r>
            <a:r>
              <a:rPr lang="es-MX" dirty="0" smtClean="0">
                <a:solidFill>
                  <a:schemeClr val="tx1"/>
                </a:solidFill>
              </a:rPr>
              <a:t>) </a:t>
            </a:r>
            <a:r>
              <a:rPr lang="es-MX" dirty="0" err="1" smtClean="0">
                <a:solidFill>
                  <a:schemeClr val="tx1"/>
                </a:solidFill>
              </a:rPr>
              <a:t>using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Google </a:t>
            </a:r>
            <a:r>
              <a:rPr lang="es-MX" dirty="0" err="1" smtClean="0">
                <a:solidFill>
                  <a:schemeClr val="tx1"/>
                </a:solidFill>
              </a:rPr>
              <a:t>Earth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Check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user</a:t>
            </a:r>
            <a:r>
              <a:rPr lang="es-MX" dirty="0" smtClean="0">
                <a:solidFill>
                  <a:schemeClr val="tx1"/>
                </a:solidFill>
              </a:rPr>
              <a:t> manual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instructions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how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do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must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save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smtClean="0">
                <a:solidFill>
                  <a:schemeClr val="tx1"/>
                </a:solidFill>
              </a:rPr>
              <a:t> .kml</a:t>
            </a:r>
            <a:r>
              <a:rPr lang="es-MX" dirty="0" smtClean="0">
                <a:solidFill>
                  <a:schemeClr val="tx1"/>
                </a:solidFill>
              </a:rPr>
              <a:t> file </a:t>
            </a:r>
            <a:r>
              <a:rPr lang="es-MX" dirty="0" err="1" smtClean="0">
                <a:solidFill>
                  <a:schemeClr val="tx1"/>
                </a:solidFill>
              </a:rPr>
              <a:t>into</a:t>
            </a:r>
            <a:r>
              <a:rPr lang="es-MX" dirty="0" smtClean="0">
                <a:solidFill>
                  <a:schemeClr val="tx1"/>
                </a:solidFill>
              </a:rPr>
              <a:t> …/</a:t>
            </a:r>
            <a:r>
              <a:rPr lang="es-MX" dirty="0">
                <a:solidFill>
                  <a:schemeClr val="tx1"/>
                </a:solidFill>
              </a:rPr>
              <a:t>LULCC/</a:t>
            </a:r>
            <a:r>
              <a:rPr lang="es-MX" dirty="0" err="1">
                <a:solidFill>
                  <a:schemeClr val="tx1"/>
                </a:solidFill>
              </a:rPr>
              <a:t>InVector_GCS</a:t>
            </a:r>
            <a:r>
              <a:rPr lang="es-MX" dirty="0" smtClean="0">
                <a:solidFill>
                  <a:schemeClr val="tx1"/>
                </a:solidFill>
              </a:rPr>
              <a:t>/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Ultimately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You chose to use a  Google Earth polygon but…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33</cp:revision>
  <dcterms:created xsi:type="dcterms:W3CDTF">2015-12-23T21:29:46Z</dcterms:created>
  <dcterms:modified xsi:type="dcterms:W3CDTF">2016-02-09T14:25:36Z</dcterms:modified>
</cp:coreProperties>
</file>