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848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361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694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82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078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216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103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380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36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622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324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837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7CC50-4DAA-4AEE-AEB4-21BBB0110385}" type="datetimeFigureOut">
              <a:rPr lang="es-MX" smtClean="0"/>
              <a:t>25/01/2016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75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ghilardi@ciga.unam.mx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/>
          </a:bodyPr>
          <a:lstStyle/>
          <a:p>
            <a:r>
              <a:rPr lang="es-MX" b="1" dirty="0" smtClean="0">
                <a:solidFill>
                  <a:srgbClr val="FF0000"/>
                </a:solidFill>
              </a:rPr>
              <a:t>No </a:t>
            </a:r>
            <a:r>
              <a:rPr lang="es-MX" b="1" dirty="0" err="1" smtClean="0">
                <a:solidFill>
                  <a:srgbClr val="FF0000"/>
                </a:solidFill>
              </a:rPr>
              <a:t>luck</a:t>
            </a:r>
            <a:r>
              <a:rPr lang="es-MX" b="1" dirty="0" smtClean="0">
                <a:solidFill>
                  <a:srgbClr val="FF0000"/>
                </a:solidFill>
              </a:rPr>
              <a:t>, </a:t>
            </a:r>
            <a:r>
              <a:rPr lang="es-MX" b="1" dirty="0" err="1" smtClean="0">
                <a:solidFill>
                  <a:srgbClr val="FF0000"/>
                </a:solidFill>
              </a:rPr>
              <a:t>we</a:t>
            </a:r>
            <a:r>
              <a:rPr lang="es-MX" b="1" dirty="0" smtClean="0">
                <a:solidFill>
                  <a:srgbClr val="FF0000"/>
                </a:solidFill>
              </a:rPr>
              <a:t> are </a:t>
            </a:r>
            <a:r>
              <a:rPr lang="es-MX" b="1" dirty="0" err="1" smtClean="0">
                <a:solidFill>
                  <a:srgbClr val="FF0000"/>
                </a:solidFill>
              </a:rPr>
              <a:t>sorry</a:t>
            </a:r>
            <a:r>
              <a:rPr lang="es-MX" b="1" dirty="0" smtClean="0">
                <a:solidFill>
                  <a:srgbClr val="FF0000"/>
                </a:solidFill>
              </a:rPr>
              <a:t>…</a:t>
            </a:r>
            <a:endParaRPr lang="es-MX" b="1" dirty="0">
              <a:solidFill>
                <a:srgbClr val="FF0000"/>
              </a:solidFill>
            </a:endParaRPr>
          </a:p>
        </p:txBody>
      </p:sp>
      <p:sp>
        <p:nvSpPr>
          <p:cNvPr id="4" name="3 CuadroTexto"/>
          <p:cNvSpPr txBox="1"/>
          <p:nvPr/>
        </p:nvSpPr>
        <p:spPr>
          <a:xfrm>
            <a:off x="35496" y="6597352"/>
            <a:ext cx="2121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err="1" smtClean="0"/>
              <a:t>You</a:t>
            </a:r>
            <a:r>
              <a:rPr lang="es-MX" sz="1100" dirty="0" smtClean="0"/>
              <a:t> can </a:t>
            </a:r>
            <a:r>
              <a:rPr lang="es-MX" sz="1100" dirty="0" err="1" smtClean="0"/>
              <a:t>safely</a:t>
            </a:r>
            <a:r>
              <a:rPr lang="es-MX" sz="1100" dirty="0" smtClean="0"/>
              <a:t> </a:t>
            </a:r>
            <a:r>
              <a:rPr lang="es-MX" sz="1100" dirty="0" err="1" smtClean="0"/>
              <a:t>close</a:t>
            </a:r>
            <a:r>
              <a:rPr lang="es-MX" sz="1100" dirty="0" smtClean="0"/>
              <a:t> </a:t>
            </a:r>
            <a:r>
              <a:rPr lang="es-MX" sz="1100" dirty="0" err="1" smtClean="0"/>
              <a:t>this</a:t>
            </a:r>
            <a:r>
              <a:rPr lang="es-MX" sz="1100" dirty="0" smtClean="0"/>
              <a:t> </a:t>
            </a:r>
            <a:r>
              <a:rPr lang="es-MX" sz="1100" dirty="0" err="1" smtClean="0"/>
              <a:t>message</a:t>
            </a:r>
            <a:r>
              <a:rPr lang="es-MX" sz="1100" dirty="0" smtClean="0"/>
              <a:t>.</a:t>
            </a:r>
            <a:endParaRPr lang="es-MX" sz="1100" dirty="0"/>
          </a:p>
        </p:txBody>
      </p:sp>
      <p:sp>
        <p:nvSpPr>
          <p:cNvPr id="6" name="2 Subtítulo"/>
          <p:cNvSpPr>
            <a:spLocks noGrp="1"/>
          </p:cNvSpPr>
          <p:nvPr>
            <p:ph type="subTitle" idx="1"/>
          </p:nvPr>
        </p:nvSpPr>
        <p:spPr>
          <a:xfrm>
            <a:off x="323528" y="1556792"/>
            <a:ext cx="8496944" cy="5256584"/>
          </a:xfrm>
        </p:spPr>
        <p:txBody>
          <a:bodyPr>
            <a:normAutofit fontScale="62500" lnSpcReduction="20000"/>
          </a:bodyPr>
          <a:lstStyle/>
          <a:p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TeX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LaTeX</a:t>
            </a:r>
            <a:r>
              <a:rPr lang="en-US" dirty="0">
                <a:solidFill>
                  <a:schemeClr val="tx1"/>
                </a:solidFill>
              </a:rPr>
              <a:t> system </a:t>
            </a:r>
            <a:r>
              <a:rPr lang="en-US" dirty="0" smtClean="0">
                <a:solidFill>
                  <a:schemeClr val="tx1"/>
                </a:solidFill>
              </a:rPr>
              <a:t>installed in your computer was unable to compile the </a:t>
            </a:r>
            <a:r>
              <a:rPr lang="en-US" dirty="0" err="1" smtClean="0">
                <a:solidFill>
                  <a:schemeClr val="tx1"/>
                </a:solidFill>
              </a:rPr>
              <a:t>pdf</a:t>
            </a:r>
            <a:r>
              <a:rPr lang="en-US" dirty="0" smtClean="0">
                <a:solidFill>
                  <a:schemeClr val="tx1"/>
                </a:solidFill>
              </a:rPr>
              <a:t> summary report.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cause of </a:t>
            </a:r>
            <a:r>
              <a:rPr lang="es-MX" dirty="0" err="1" smtClean="0">
                <a:solidFill>
                  <a:schemeClr val="tx1"/>
                </a:solidFill>
              </a:rPr>
              <a:t>this</a:t>
            </a:r>
            <a:r>
              <a:rPr lang="es-MX" dirty="0" smtClean="0">
                <a:solidFill>
                  <a:schemeClr val="tx1"/>
                </a:solidFill>
              </a:rPr>
              <a:t> error has </a:t>
            </a:r>
            <a:r>
              <a:rPr lang="es-MX" dirty="0" err="1" smtClean="0">
                <a:solidFill>
                  <a:schemeClr val="tx1"/>
                </a:solidFill>
              </a:rPr>
              <a:t>been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saved</a:t>
            </a:r>
            <a:r>
              <a:rPr lang="es-MX" dirty="0" smtClean="0">
                <a:solidFill>
                  <a:schemeClr val="tx1"/>
                </a:solidFill>
              </a:rPr>
              <a:t> in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following</a:t>
            </a:r>
            <a:r>
              <a:rPr lang="es-MX" dirty="0" smtClean="0">
                <a:solidFill>
                  <a:schemeClr val="tx1"/>
                </a:solidFill>
              </a:rPr>
              <a:t> file:</a:t>
            </a:r>
          </a:p>
          <a:p>
            <a:r>
              <a:rPr lang="es-MX" dirty="0" smtClean="0">
                <a:solidFill>
                  <a:schemeClr val="tx1"/>
                </a:solidFill>
              </a:rPr>
              <a:t>“…/</a:t>
            </a:r>
            <a:r>
              <a:rPr lang="es-MX" dirty="0" err="1" smtClean="0">
                <a:solidFill>
                  <a:schemeClr val="tx1"/>
                </a:solidFill>
              </a:rPr>
              <a:t>Mofuss</a:t>
            </a:r>
            <a:r>
              <a:rPr lang="es-MX" dirty="0" smtClean="0">
                <a:solidFill>
                  <a:schemeClr val="tx1"/>
                </a:solidFill>
              </a:rPr>
              <a:t>/LULCC/</a:t>
            </a:r>
            <a:r>
              <a:rPr lang="es-MX" dirty="0" err="1" smtClean="0">
                <a:solidFill>
                  <a:schemeClr val="tx1"/>
                </a:solidFill>
              </a:rPr>
              <a:t>Logs</a:t>
            </a:r>
            <a:r>
              <a:rPr lang="es-MX" dirty="0" smtClean="0">
                <a:solidFill>
                  <a:schemeClr val="tx1"/>
                </a:solidFill>
              </a:rPr>
              <a:t>/Mofuss_Summary_Report.log”</a:t>
            </a:r>
            <a:endParaRPr lang="es-MX" dirty="0" smtClean="0">
              <a:solidFill>
                <a:schemeClr val="tx1"/>
              </a:solidFill>
            </a:endParaRPr>
          </a:p>
          <a:p>
            <a:endParaRPr lang="es-MX" dirty="0">
              <a:solidFill>
                <a:schemeClr val="tx1"/>
              </a:solidFill>
            </a:endParaRPr>
          </a:p>
          <a:p>
            <a:r>
              <a:rPr lang="es-MX" dirty="0" err="1" smtClean="0">
                <a:solidFill>
                  <a:schemeClr val="tx1"/>
                </a:solidFill>
              </a:rPr>
              <a:t>Please</a:t>
            </a:r>
            <a:r>
              <a:rPr lang="es-MX" dirty="0" smtClean="0">
                <a:solidFill>
                  <a:schemeClr val="tx1"/>
                </a:solidFill>
              </a:rPr>
              <a:t> email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.</a:t>
            </a:r>
            <a:r>
              <a:rPr lang="es-MX" dirty="0" err="1" smtClean="0">
                <a:solidFill>
                  <a:schemeClr val="tx1"/>
                </a:solidFill>
              </a:rPr>
              <a:t>zip</a:t>
            </a:r>
            <a:r>
              <a:rPr lang="es-MX" dirty="0" smtClean="0">
                <a:solidFill>
                  <a:schemeClr val="tx1"/>
                </a:solidFill>
              </a:rPr>
              <a:t> file in </a:t>
            </a:r>
            <a:r>
              <a:rPr lang="es-MX" dirty="0" smtClean="0">
                <a:solidFill>
                  <a:schemeClr val="tx1"/>
                </a:solidFill>
              </a:rPr>
              <a:t>“</a:t>
            </a:r>
            <a:r>
              <a:rPr lang="es-MX" dirty="0" smtClean="0">
                <a:solidFill>
                  <a:schemeClr val="tx1"/>
                </a:solidFill>
              </a:rPr>
              <a:t>…/</a:t>
            </a:r>
            <a:r>
              <a:rPr lang="es-MX" dirty="0" err="1" smtClean="0">
                <a:solidFill>
                  <a:schemeClr val="tx1"/>
                </a:solidFill>
              </a:rPr>
              <a:t>Mofuss</a:t>
            </a:r>
            <a:r>
              <a:rPr lang="es-MX" dirty="0" smtClean="0">
                <a:solidFill>
                  <a:schemeClr val="tx1"/>
                </a:solidFill>
              </a:rPr>
              <a:t>/LULCC/</a:t>
            </a:r>
            <a:r>
              <a:rPr lang="es-MX" dirty="0" err="1" smtClean="0">
                <a:solidFill>
                  <a:schemeClr val="tx1"/>
                </a:solidFill>
              </a:rPr>
              <a:t>Logs</a:t>
            </a:r>
            <a:r>
              <a:rPr lang="es-MX" dirty="0" smtClean="0">
                <a:solidFill>
                  <a:schemeClr val="tx1"/>
                </a:solidFill>
              </a:rPr>
              <a:t>/all_logs.zip” </a:t>
            </a:r>
            <a:r>
              <a:rPr lang="es-MX" dirty="0" smtClean="0">
                <a:solidFill>
                  <a:schemeClr val="tx1"/>
                </a:solidFill>
              </a:rPr>
              <a:t>to </a:t>
            </a:r>
            <a:r>
              <a:rPr lang="es-MX" dirty="0" smtClean="0">
                <a:solidFill>
                  <a:schemeClr val="tx1"/>
                </a:solidFill>
                <a:hlinkClick r:id="rId2"/>
              </a:rPr>
              <a:t>aghilardi@ciga.unam.mx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>
                <a:solidFill>
                  <a:schemeClr val="tx1"/>
                </a:solidFill>
              </a:rPr>
              <a:t>and </a:t>
            </a:r>
            <a:r>
              <a:rPr lang="es-MX" dirty="0" err="1">
                <a:solidFill>
                  <a:schemeClr val="tx1"/>
                </a:solidFill>
              </a:rPr>
              <a:t>Adrian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err="1">
                <a:solidFill>
                  <a:schemeClr val="tx1"/>
                </a:solidFill>
              </a:rPr>
              <a:t>will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err="1">
                <a:solidFill>
                  <a:schemeClr val="tx1"/>
                </a:solidFill>
              </a:rPr>
              <a:t>get</a:t>
            </a:r>
            <a:r>
              <a:rPr lang="es-MX" dirty="0">
                <a:solidFill>
                  <a:schemeClr val="tx1"/>
                </a:solidFill>
              </a:rPr>
              <a:t> back to </a:t>
            </a:r>
            <a:r>
              <a:rPr lang="es-MX" dirty="0" err="1">
                <a:solidFill>
                  <a:schemeClr val="tx1"/>
                </a:solidFill>
              </a:rPr>
              <a:t>you</a:t>
            </a:r>
            <a:r>
              <a:rPr lang="es-MX" dirty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with</a:t>
            </a:r>
            <a:r>
              <a:rPr lang="es-MX" dirty="0" smtClean="0">
                <a:solidFill>
                  <a:schemeClr val="tx1"/>
                </a:solidFill>
              </a:rPr>
              <a:t> a </a:t>
            </a:r>
            <a:r>
              <a:rPr lang="es-MX" dirty="0" err="1" smtClean="0">
                <a:solidFill>
                  <a:schemeClr val="tx1"/>
                </a:solidFill>
              </a:rPr>
              <a:t>solution</a:t>
            </a:r>
            <a:r>
              <a:rPr lang="es-MX" dirty="0" smtClean="0">
                <a:solidFill>
                  <a:schemeClr val="tx1"/>
                </a:solidFill>
              </a:rPr>
              <a:t> as </a:t>
            </a:r>
            <a:r>
              <a:rPr lang="es-MX" dirty="0" err="1">
                <a:solidFill>
                  <a:schemeClr val="tx1"/>
                </a:solidFill>
              </a:rPr>
              <a:t>soon</a:t>
            </a:r>
            <a:r>
              <a:rPr lang="es-MX" dirty="0">
                <a:solidFill>
                  <a:schemeClr val="tx1"/>
                </a:solidFill>
              </a:rPr>
              <a:t> as </a:t>
            </a:r>
            <a:r>
              <a:rPr lang="es-MX" dirty="0" err="1">
                <a:solidFill>
                  <a:schemeClr val="tx1"/>
                </a:solidFill>
              </a:rPr>
              <a:t>possible</a:t>
            </a:r>
            <a:r>
              <a:rPr lang="es-MX" dirty="0">
                <a:solidFill>
                  <a:schemeClr val="tx1"/>
                </a:solidFill>
              </a:rPr>
              <a:t>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Alternatively, try to manually compile the following file</a:t>
            </a:r>
            <a:r>
              <a:rPr lang="en-US" dirty="0">
                <a:solidFill>
                  <a:schemeClr val="tx1"/>
                </a:solidFill>
              </a:rPr>
              <a:t>: </a:t>
            </a:r>
            <a:r>
              <a:rPr lang="en-US" dirty="0" smtClean="0">
                <a:solidFill>
                  <a:schemeClr val="tx1"/>
                </a:solidFill>
              </a:rPr>
              <a:t>“…/</a:t>
            </a:r>
            <a:r>
              <a:rPr lang="en-US" dirty="0" err="1" smtClean="0">
                <a:solidFill>
                  <a:schemeClr val="tx1"/>
                </a:solidFill>
              </a:rPr>
              <a:t>Mofuss</a:t>
            </a:r>
            <a:r>
              <a:rPr lang="en-US" dirty="0" smtClean="0">
                <a:solidFill>
                  <a:schemeClr val="tx1"/>
                </a:solidFill>
              </a:rPr>
              <a:t>/</a:t>
            </a:r>
            <a:r>
              <a:rPr lang="en-US" dirty="0" err="1" smtClean="0">
                <a:solidFill>
                  <a:schemeClr val="tx1"/>
                </a:solidFill>
              </a:rPr>
              <a:t>LaTeX</a:t>
            </a:r>
            <a:r>
              <a:rPr lang="en-US" dirty="0" smtClean="0">
                <a:solidFill>
                  <a:schemeClr val="tx1"/>
                </a:solidFill>
              </a:rPr>
              <a:t>/ </a:t>
            </a:r>
            <a:r>
              <a:rPr lang="en-US" dirty="0" err="1" smtClean="0">
                <a:solidFill>
                  <a:schemeClr val="tx1"/>
                </a:solidFill>
              </a:rPr>
              <a:t>Mofuss_Summary_Report.tex</a:t>
            </a:r>
            <a:r>
              <a:rPr lang="en-US" dirty="0" smtClean="0">
                <a:solidFill>
                  <a:schemeClr val="tx1"/>
                </a:solidFill>
              </a:rPr>
              <a:t>” using your </a:t>
            </a:r>
            <a:r>
              <a:rPr lang="en-US" dirty="0" err="1">
                <a:solidFill>
                  <a:schemeClr val="tx1"/>
                </a:solidFill>
              </a:rPr>
              <a:t>TeX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LaTeX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editor (use </a:t>
            </a:r>
            <a:r>
              <a:rPr lang="en-US" dirty="0" err="1" smtClean="0">
                <a:solidFill>
                  <a:schemeClr val="tx1"/>
                </a:solidFill>
              </a:rPr>
              <a:t>pdfLaTeX</a:t>
            </a:r>
            <a:r>
              <a:rPr lang="en-US" dirty="0" smtClean="0">
                <a:solidFill>
                  <a:schemeClr val="tx1"/>
                </a:solidFill>
              </a:rPr>
              <a:t>). Most probably you will find </a:t>
            </a:r>
            <a:r>
              <a:rPr lang="en-US" dirty="0" smtClean="0">
                <a:solidFill>
                  <a:srgbClr val="FF0000"/>
                </a:solidFill>
              </a:rPr>
              <a:t>errors</a:t>
            </a:r>
            <a:r>
              <a:rPr lang="en-US" dirty="0" smtClean="0">
                <a:solidFill>
                  <a:schemeClr val="tx1"/>
                </a:solidFill>
              </a:rPr>
              <a:t> and </a:t>
            </a:r>
            <a:r>
              <a:rPr lang="en-US" dirty="0" smtClean="0">
                <a:solidFill>
                  <a:srgbClr val="FFC000"/>
                </a:solidFill>
              </a:rPr>
              <a:t>warnings</a:t>
            </a:r>
            <a:r>
              <a:rPr lang="en-US" dirty="0" smtClean="0">
                <a:solidFill>
                  <a:schemeClr val="tx1"/>
                </a:solidFill>
              </a:rPr>
              <a:t> in </a:t>
            </a:r>
            <a:r>
              <a:rPr lang="en-US" dirty="0">
                <a:solidFill>
                  <a:schemeClr val="tx1"/>
                </a:solidFill>
              </a:rPr>
              <a:t>your </a:t>
            </a:r>
            <a:r>
              <a:rPr lang="en-US" dirty="0" err="1">
                <a:solidFill>
                  <a:schemeClr val="tx1"/>
                </a:solidFill>
              </a:rPr>
              <a:t>TeX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 err="1">
                <a:solidFill>
                  <a:schemeClr val="tx1"/>
                </a:solidFill>
              </a:rPr>
              <a:t>LaTeX</a:t>
            </a:r>
            <a:r>
              <a:rPr lang="en-US" dirty="0">
                <a:solidFill>
                  <a:schemeClr val="tx1"/>
                </a:solidFill>
              </a:rPr>
              <a:t> system </a:t>
            </a:r>
            <a:r>
              <a:rPr lang="en-US" dirty="0" smtClean="0">
                <a:solidFill>
                  <a:schemeClr val="tx1"/>
                </a:solidFill>
              </a:rPr>
              <a:t>related to missing packages that are mandatory for </a:t>
            </a:r>
            <a:r>
              <a:rPr lang="en-US" dirty="0" err="1" smtClean="0">
                <a:solidFill>
                  <a:schemeClr val="tx1"/>
                </a:solidFill>
              </a:rPr>
              <a:t>Mofuss</a:t>
            </a:r>
            <a:r>
              <a:rPr lang="en-US" smtClean="0">
                <a:solidFill>
                  <a:schemeClr val="tx1"/>
                </a:solidFill>
              </a:rPr>
              <a:t> pdf </a:t>
            </a:r>
            <a:r>
              <a:rPr lang="en-US" dirty="0" smtClean="0">
                <a:solidFill>
                  <a:schemeClr val="tx1"/>
                </a:solidFill>
              </a:rPr>
              <a:t>report to be properly compiled (e.g. package “media9” used for inserting animations into the final </a:t>
            </a:r>
            <a:r>
              <a:rPr lang="en-US" dirty="0" err="1" smtClean="0">
                <a:solidFill>
                  <a:schemeClr val="tx1"/>
                </a:solidFill>
              </a:rPr>
              <a:t>pdf</a:t>
            </a:r>
            <a:r>
              <a:rPr lang="en-US" dirty="0" smtClean="0">
                <a:solidFill>
                  <a:schemeClr val="tx1"/>
                </a:solidFill>
              </a:rPr>
              <a:t>). </a:t>
            </a:r>
            <a:r>
              <a:rPr lang="en-US" dirty="0">
                <a:solidFill>
                  <a:schemeClr val="tx1"/>
                </a:solidFill>
              </a:rPr>
              <a:t>Probably your package databases are not up-to-date. Start the package managers (user and admin) and </a:t>
            </a:r>
            <a:r>
              <a:rPr lang="en-US" dirty="0" smtClean="0">
                <a:solidFill>
                  <a:schemeClr val="tx1"/>
                </a:solidFill>
              </a:rPr>
              <a:t>synchronize.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Do not </a:t>
            </a:r>
            <a:r>
              <a:rPr lang="en-US" dirty="0" err="1" smtClean="0">
                <a:solidFill>
                  <a:schemeClr val="tx1"/>
                </a:solidFill>
              </a:rPr>
              <a:t>hesistate</a:t>
            </a:r>
            <a:r>
              <a:rPr lang="en-US" dirty="0" smtClean="0">
                <a:solidFill>
                  <a:schemeClr val="tx1"/>
                </a:solidFill>
              </a:rPr>
              <a:t> to email </a:t>
            </a:r>
            <a:r>
              <a:rPr lang="es-MX" dirty="0" smtClean="0">
                <a:solidFill>
                  <a:schemeClr val="tx1"/>
                </a:solidFill>
                <a:hlinkClick r:id="rId2"/>
              </a:rPr>
              <a:t>aghilardi@ciga.unam.mx</a:t>
            </a:r>
            <a:endParaRPr lang="es-MX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605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165</Words>
  <Application>Microsoft Office PowerPoint</Application>
  <PresentationFormat>Presentación en pantalla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No luck, we are sorry…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Out!</dc:title>
  <dc:creator>AG</dc:creator>
  <cp:lastModifiedBy>Yayo</cp:lastModifiedBy>
  <cp:revision>24</cp:revision>
  <dcterms:created xsi:type="dcterms:W3CDTF">2015-12-23T21:29:46Z</dcterms:created>
  <dcterms:modified xsi:type="dcterms:W3CDTF">2016-01-25T19:14:15Z</dcterms:modified>
</cp:coreProperties>
</file>