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95" y="-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Pick </a:t>
            </a:r>
            <a:r>
              <a:rPr lang="es-MX" b="1" dirty="0" err="1" smtClean="0">
                <a:solidFill>
                  <a:srgbClr val="00B050"/>
                </a:solidFill>
              </a:rPr>
              <a:t>your</a:t>
            </a:r>
            <a:r>
              <a:rPr lang="es-MX" b="1" dirty="0" smtClean="0">
                <a:solidFill>
                  <a:srgbClr val="00B050"/>
                </a:solidFill>
              </a:rPr>
              <a:t> country of </a:t>
            </a:r>
            <a:r>
              <a:rPr lang="es-MX" b="1" dirty="0" err="1" smtClean="0">
                <a:solidFill>
                  <a:srgbClr val="00B050"/>
                </a:solidFill>
              </a:rPr>
              <a:t>interest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available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folder …/LULCC/</a:t>
            </a:r>
            <a:r>
              <a:rPr lang="es-MX" dirty="0" err="1" smtClean="0">
                <a:solidFill>
                  <a:schemeClr val="tx1"/>
                </a:solidFill>
              </a:rPr>
              <a:t>Countries</a:t>
            </a:r>
            <a:r>
              <a:rPr lang="es-MX" dirty="0" smtClean="0">
                <a:solidFill>
                  <a:schemeClr val="tx1"/>
                </a:solidFill>
              </a:rPr>
              <a:t>/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download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Tier</a:t>
            </a:r>
            <a:r>
              <a:rPr lang="es-MX" dirty="0" smtClean="0">
                <a:solidFill>
                  <a:schemeClr val="tx1"/>
                </a:solidFill>
              </a:rPr>
              <a:t> 2 data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country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selected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If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country of </a:t>
            </a:r>
            <a:r>
              <a:rPr lang="es-MX" dirty="0" err="1" smtClean="0">
                <a:solidFill>
                  <a:schemeClr val="tx1"/>
                </a:solidFill>
              </a:rPr>
              <a:t>interest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niot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listed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tyou</a:t>
            </a:r>
            <a:r>
              <a:rPr lang="es-MX" dirty="0" smtClean="0">
                <a:solidFill>
                  <a:schemeClr val="tx1"/>
                </a:solidFill>
              </a:rPr>
              <a:t> can </a:t>
            </a:r>
            <a:r>
              <a:rPr lang="es-MX" dirty="0" err="1" smtClean="0">
                <a:solidFill>
                  <a:schemeClr val="tx1"/>
                </a:solidFill>
              </a:rPr>
              <a:t>download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Tier</a:t>
            </a:r>
            <a:r>
              <a:rPr lang="es-MX" dirty="0" smtClean="0">
                <a:solidFill>
                  <a:schemeClr val="tx1"/>
                </a:solidFill>
              </a:rPr>
              <a:t> 1 data </a:t>
            </a:r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here</a:t>
            </a:r>
            <a:r>
              <a:rPr lang="es-MX" smtClean="0">
                <a:solidFill>
                  <a:schemeClr val="tx1"/>
                </a:solidFill>
              </a:rPr>
              <a:t>: ADD </a:t>
            </a:r>
            <a:r>
              <a:rPr lang="es-MX" dirty="0" smtClean="0">
                <a:solidFill>
                  <a:schemeClr val="tx1"/>
                </a:solidFill>
              </a:rPr>
              <a:t>WEB REPOSITORY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Pick your country of interest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AG</cp:lastModifiedBy>
  <cp:revision>30</cp:revision>
  <dcterms:created xsi:type="dcterms:W3CDTF">2015-12-23T21:29:46Z</dcterms:created>
  <dcterms:modified xsi:type="dcterms:W3CDTF">2016-02-13T01:38:25Z</dcterms:modified>
</cp:coreProperties>
</file>