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phyofpovert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6858000" cy="6858000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64555" y="0"/>
            <a:ext cx="6858000" cy="68580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needed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to </a:t>
            </a:r>
            <a:r>
              <a:rPr lang="es-MX" dirty="0" err="1" smtClean="0">
                <a:solidFill>
                  <a:schemeClr val="tx1"/>
                </a:solidFill>
              </a:rPr>
              <a:t>work</a:t>
            </a:r>
            <a:r>
              <a:rPr lang="es-MX" dirty="0" smtClean="0">
                <a:solidFill>
                  <a:schemeClr val="tx1"/>
                </a:solidFill>
              </a:rPr>
              <a:t> are </a:t>
            </a:r>
            <a:r>
              <a:rPr lang="es-MX" dirty="0" err="1" smtClean="0">
                <a:solidFill>
                  <a:schemeClr val="tx1"/>
                </a:solidFill>
              </a:rPr>
              <a:t>installed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sz="6600" b="1" dirty="0" smtClean="0">
                <a:solidFill>
                  <a:srgbClr val="00B050"/>
                </a:solidFill>
              </a:rPr>
              <a:t>Great!</a:t>
            </a:r>
            <a:endParaRPr lang="es-MX" sz="6600" b="1" dirty="0">
              <a:solidFill>
                <a:srgbClr val="00B05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79616" y="6606008"/>
            <a:ext cx="2741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</a:t>
            </a:r>
            <a:r>
              <a:rPr lang="es-MX" sz="1100" dirty="0" smtClean="0">
                <a:hlinkClick r:id="rId3"/>
              </a:rPr>
              <a:t>www.geographyofpoverty.com</a:t>
            </a:r>
            <a:endParaRPr lang="es-MX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Great!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12</cp:revision>
  <dcterms:created xsi:type="dcterms:W3CDTF">2015-12-23T21:29:46Z</dcterms:created>
  <dcterms:modified xsi:type="dcterms:W3CDTF">2016-01-25T19:18:32Z</dcterms:modified>
</cp:coreProperties>
</file>