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9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20/09/2016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ographyofpoverty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0"/>
            <a:ext cx="6858000" cy="6858000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64555" y="0"/>
            <a:ext cx="6858000" cy="6858000"/>
          </a:xfrm>
          <a:solidFill>
            <a:schemeClr val="bg1">
              <a:alpha val="50000"/>
            </a:schemeClr>
          </a:solidFill>
        </p:spPr>
        <p:txBody>
          <a:bodyPr>
            <a:normAutofit/>
          </a:bodyPr>
          <a:lstStyle/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MoFuSS </a:t>
            </a:r>
            <a:r>
              <a:rPr lang="es-MX" dirty="0" err="1" smtClean="0">
                <a:solidFill>
                  <a:schemeClr val="tx1"/>
                </a:solidFill>
              </a:rPr>
              <a:t>checked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R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integrity</a:t>
            </a:r>
            <a:r>
              <a:rPr lang="es-MX" dirty="0" smtClean="0">
                <a:solidFill>
                  <a:schemeClr val="tx1"/>
                </a:solidFill>
              </a:rPr>
              <a:t> and </a:t>
            </a:r>
            <a:r>
              <a:rPr lang="es-MX" dirty="0" err="1" smtClean="0">
                <a:solidFill>
                  <a:schemeClr val="tx1"/>
                </a:solidFill>
              </a:rPr>
              <a:t>all</a:t>
            </a:r>
            <a:r>
              <a:rPr lang="es-MX" dirty="0" smtClean="0">
                <a:solidFill>
                  <a:schemeClr val="tx1"/>
                </a:solidFill>
              </a:rPr>
              <a:t> of </a:t>
            </a:r>
            <a:r>
              <a:rPr lang="es-MX" dirty="0" err="1" smtClean="0">
                <a:solidFill>
                  <a:schemeClr val="tx1"/>
                </a:solidFill>
              </a:rPr>
              <a:t>them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should</a:t>
            </a:r>
            <a:r>
              <a:rPr lang="es-MX" dirty="0" smtClean="0">
                <a:solidFill>
                  <a:schemeClr val="tx1"/>
                </a:solidFill>
              </a:rPr>
              <a:t> be </a:t>
            </a:r>
            <a:r>
              <a:rPr lang="es-MX" dirty="0" err="1" smtClean="0">
                <a:solidFill>
                  <a:schemeClr val="tx1"/>
                </a:solidFill>
              </a:rPr>
              <a:t>working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correctly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now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es-MX" sz="6600" b="1" dirty="0" err="1" smtClean="0">
                <a:solidFill>
                  <a:srgbClr val="00B050"/>
                </a:solidFill>
              </a:rPr>
              <a:t>Good</a:t>
            </a:r>
            <a:r>
              <a:rPr lang="es-MX" sz="6600" b="1" dirty="0" smtClean="0">
                <a:solidFill>
                  <a:srgbClr val="00B050"/>
                </a:solidFill>
              </a:rPr>
              <a:t>!</a:t>
            </a:r>
            <a:endParaRPr lang="es-MX" sz="6600" b="1" dirty="0">
              <a:solidFill>
                <a:srgbClr val="00B050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79616" y="6606008"/>
            <a:ext cx="27414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Photo</a:t>
            </a:r>
            <a:r>
              <a:rPr lang="es-MX" sz="1100" dirty="0" smtClean="0"/>
              <a:t> </a:t>
            </a:r>
            <a:r>
              <a:rPr lang="es-MX" sz="1100" dirty="0" err="1" smtClean="0"/>
              <a:t>credit</a:t>
            </a:r>
            <a:r>
              <a:rPr lang="es-MX" sz="1100" dirty="0" smtClean="0"/>
              <a:t>: </a:t>
            </a:r>
            <a:r>
              <a:rPr lang="es-MX" sz="1100" dirty="0" smtClean="0">
                <a:hlinkClick r:id="rId3"/>
              </a:rPr>
              <a:t>www.geographyofpoverty.com</a:t>
            </a:r>
            <a:endParaRPr lang="es-MX" sz="11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259632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Good!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13</cp:revision>
  <dcterms:created xsi:type="dcterms:W3CDTF">2015-12-23T21:29:46Z</dcterms:created>
  <dcterms:modified xsi:type="dcterms:W3CDTF">2016-09-20T17:51:39Z</dcterms:modified>
</cp:coreProperties>
</file>