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hilardi@ciga.unam.m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821488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2103" y="-27384"/>
            <a:ext cx="9144000" cy="7056784"/>
          </a:xfrm>
          <a:solidFill>
            <a:schemeClr val="bg1">
              <a:alpha val="50000"/>
            </a:schemeClr>
          </a:solidFill>
        </p:spPr>
        <p:txBody>
          <a:bodyPr>
            <a:normAutofit fontScale="92500" lnSpcReduction="10000"/>
          </a:bodyPr>
          <a:lstStyle/>
          <a:p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now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installing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all</a:t>
            </a:r>
            <a:r>
              <a:rPr lang="es-MX" dirty="0" smtClean="0">
                <a:solidFill>
                  <a:schemeClr val="tx1"/>
                </a:solidFill>
              </a:rPr>
              <a:t> R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needed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model</a:t>
            </a:r>
            <a:r>
              <a:rPr lang="es-MX" dirty="0" smtClean="0">
                <a:solidFill>
                  <a:schemeClr val="tx1"/>
                </a:solidFill>
              </a:rPr>
              <a:t> to </a:t>
            </a:r>
            <a:r>
              <a:rPr lang="es-MX" dirty="0" err="1" smtClean="0">
                <a:solidFill>
                  <a:schemeClr val="tx1"/>
                </a:solidFill>
              </a:rPr>
              <a:t>work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properly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may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take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some</a:t>
            </a:r>
            <a:r>
              <a:rPr lang="es-MX" dirty="0" smtClean="0">
                <a:solidFill>
                  <a:schemeClr val="tx1"/>
                </a:solidFill>
              </a:rPr>
              <a:t> 15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30 minutes </a:t>
            </a:r>
            <a:r>
              <a:rPr lang="es-MX" dirty="0" err="1" smtClean="0">
                <a:solidFill>
                  <a:schemeClr val="tx1"/>
                </a:solidFill>
              </a:rPr>
              <a:t>depending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your</a:t>
            </a:r>
            <a:r>
              <a:rPr lang="es-MX" dirty="0" smtClean="0">
                <a:solidFill>
                  <a:schemeClr val="tx1"/>
                </a:solidFill>
              </a:rPr>
              <a:t> internet </a:t>
            </a:r>
            <a:r>
              <a:rPr lang="es-MX" dirty="0" err="1" smtClean="0">
                <a:solidFill>
                  <a:schemeClr val="tx1"/>
                </a:solidFill>
              </a:rPr>
              <a:t>connection</a:t>
            </a:r>
            <a:r>
              <a:rPr lang="es-MX" dirty="0" smtClean="0">
                <a:solidFill>
                  <a:schemeClr val="tx1"/>
                </a:solidFill>
              </a:rPr>
              <a:t> and servers </a:t>
            </a:r>
            <a:r>
              <a:rPr lang="es-MX" dirty="0" err="1" smtClean="0">
                <a:solidFill>
                  <a:schemeClr val="tx1"/>
                </a:solidFill>
              </a:rPr>
              <a:t>traffic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Once </a:t>
            </a:r>
            <a:r>
              <a:rPr lang="es-MX" dirty="0" err="1" smtClean="0">
                <a:solidFill>
                  <a:schemeClr val="tx1"/>
                </a:solidFill>
              </a:rPr>
              <a:t>all</a:t>
            </a:r>
            <a:r>
              <a:rPr lang="es-MX" dirty="0" smtClean="0">
                <a:solidFill>
                  <a:schemeClr val="tx1"/>
                </a:solidFill>
              </a:rPr>
              <a:t> R </a:t>
            </a:r>
            <a:r>
              <a:rPr lang="es-MX" dirty="0" err="1" smtClean="0">
                <a:solidFill>
                  <a:schemeClr val="tx1"/>
                </a:solidFill>
              </a:rPr>
              <a:t>packages</a:t>
            </a:r>
            <a:r>
              <a:rPr lang="es-MX" dirty="0" smtClean="0">
                <a:solidFill>
                  <a:schemeClr val="tx1"/>
                </a:solidFill>
              </a:rPr>
              <a:t> are </a:t>
            </a:r>
            <a:r>
              <a:rPr lang="es-MX" dirty="0" err="1" smtClean="0">
                <a:solidFill>
                  <a:schemeClr val="tx1"/>
                </a:solidFill>
              </a:rPr>
              <a:t>succesfully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installed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will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receive</a:t>
            </a:r>
            <a:r>
              <a:rPr lang="es-MX" dirty="0">
                <a:solidFill>
                  <a:schemeClr val="tx1"/>
                </a:solidFill>
              </a:rPr>
              <a:t> a </a:t>
            </a:r>
            <a:r>
              <a:rPr lang="es-MX" dirty="0" err="1">
                <a:solidFill>
                  <a:schemeClr val="tx1"/>
                </a:solidFill>
              </a:rPr>
              <a:t>confirmation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message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next</a:t>
            </a:r>
            <a:r>
              <a:rPr lang="es-MX" dirty="0" smtClean="0">
                <a:solidFill>
                  <a:schemeClr val="tx1"/>
                </a:solidFill>
              </a:rPr>
              <a:t> time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run </a:t>
            </a:r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computer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step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will</a:t>
            </a:r>
            <a:r>
              <a:rPr lang="es-MX" dirty="0" smtClean="0">
                <a:solidFill>
                  <a:schemeClr val="tx1"/>
                </a:solidFill>
              </a:rPr>
              <a:t> be </a:t>
            </a:r>
            <a:r>
              <a:rPr lang="es-MX" dirty="0" err="1" smtClean="0">
                <a:solidFill>
                  <a:schemeClr val="tx1"/>
                </a:solidFill>
              </a:rPr>
              <a:t>jumped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but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should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receive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confirmation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message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Regarding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doubts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comments</a:t>
            </a:r>
            <a:r>
              <a:rPr lang="es-MX" dirty="0" smtClean="0">
                <a:solidFill>
                  <a:schemeClr val="tx1"/>
                </a:solidFill>
              </a:rPr>
              <a:t>,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3"/>
              </a:rPr>
              <a:t>aghilardi@ciga.unam.mx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sz="6600" b="1" dirty="0" err="1" smtClean="0"/>
              <a:t>Installation</a:t>
            </a:r>
            <a:r>
              <a:rPr lang="es-MX" sz="6600" b="1" dirty="0" smtClean="0"/>
              <a:t> in </a:t>
            </a:r>
            <a:r>
              <a:rPr lang="es-MX" sz="6600" b="1" dirty="0" err="1" smtClean="0"/>
              <a:t>progress</a:t>
            </a:r>
            <a:endParaRPr lang="es-MX" sz="66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3203848" y="6611468"/>
            <a:ext cx="5973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Photo</a:t>
            </a:r>
            <a:r>
              <a:rPr lang="es-MX" sz="1100" dirty="0" smtClean="0"/>
              <a:t> </a:t>
            </a:r>
            <a:r>
              <a:rPr lang="es-MX" sz="1100" dirty="0" err="1" smtClean="0"/>
              <a:t>credit</a:t>
            </a:r>
            <a:r>
              <a:rPr lang="es-MX" sz="1100" dirty="0" smtClean="0"/>
              <a:t>: </a:t>
            </a:r>
            <a:r>
              <a:rPr lang="es-MX" sz="1100" dirty="0" err="1" smtClean="0"/>
              <a:t>Tracks</a:t>
            </a:r>
            <a:r>
              <a:rPr lang="es-MX" sz="1100" dirty="0" smtClean="0"/>
              <a:t> </a:t>
            </a:r>
            <a:r>
              <a:rPr lang="es-MX" sz="1100" dirty="0" err="1" smtClean="0"/>
              <a:t>followed</a:t>
            </a:r>
            <a:r>
              <a:rPr lang="es-MX" sz="1100" dirty="0" smtClean="0"/>
              <a:t> </a:t>
            </a:r>
            <a:r>
              <a:rPr lang="es-MX" sz="1100" dirty="0" err="1" smtClean="0"/>
              <a:t>by</a:t>
            </a:r>
            <a:r>
              <a:rPr lang="es-MX" sz="1100" dirty="0" smtClean="0"/>
              <a:t> </a:t>
            </a:r>
            <a:r>
              <a:rPr lang="es-MX" sz="1100" dirty="0" err="1" smtClean="0"/>
              <a:t>fuelwood</a:t>
            </a:r>
            <a:r>
              <a:rPr lang="es-MX" sz="1100" dirty="0" smtClean="0"/>
              <a:t> </a:t>
            </a:r>
            <a:r>
              <a:rPr lang="es-MX" sz="1100" dirty="0" err="1" smtClean="0"/>
              <a:t>harvesters</a:t>
            </a:r>
            <a:r>
              <a:rPr lang="es-MX" sz="1100" dirty="0" smtClean="0"/>
              <a:t> in Honduras. © Google </a:t>
            </a:r>
            <a:r>
              <a:rPr lang="es-MX" sz="1100" dirty="0" err="1" smtClean="0"/>
              <a:t>Earth</a:t>
            </a:r>
            <a:r>
              <a:rPr lang="es-MX" sz="1100" dirty="0" smtClean="0"/>
              <a:t> &amp; </a:t>
            </a:r>
            <a:r>
              <a:rPr lang="es-MX" sz="1100" dirty="0" err="1" smtClean="0"/>
              <a:t>Adrian</a:t>
            </a:r>
            <a:r>
              <a:rPr lang="es-MX" sz="1100" dirty="0" smtClean="0"/>
              <a:t> </a:t>
            </a:r>
            <a:r>
              <a:rPr lang="es-MX" sz="1100" dirty="0" err="1" smtClean="0"/>
              <a:t>Ghilardi</a:t>
            </a:r>
            <a:r>
              <a:rPr lang="es-MX" sz="1100" dirty="0" smtClean="0"/>
              <a:t>.</a:t>
            </a:r>
            <a:endParaRPr lang="es-MX" sz="1100" dirty="0"/>
          </a:p>
        </p:txBody>
      </p:sp>
      <p:sp>
        <p:nvSpPr>
          <p:cNvPr id="6" name="5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105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Installation in progress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14</cp:revision>
  <dcterms:created xsi:type="dcterms:W3CDTF">2015-12-23T21:29:46Z</dcterms:created>
  <dcterms:modified xsi:type="dcterms:W3CDTF">2016-01-25T19:07:40Z</dcterms:modified>
</cp:coreProperties>
</file>