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18" y="-48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40068" y="2130428"/>
            <a:ext cx="6120765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80135" y="3886200"/>
            <a:ext cx="504063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220653" y="274641"/>
            <a:ext cx="162020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60046" y="274641"/>
            <a:ext cx="4740593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8821" y="4406903"/>
            <a:ext cx="61207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8821" y="2906713"/>
            <a:ext cx="61207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60046" y="1600203"/>
            <a:ext cx="3180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60457" y="1600203"/>
            <a:ext cx="3180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0045" y="1535113"/>
            <a:ext cx="31816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60045" y="2174875"/>
            <a:ext cx="31816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657957" y="1535113"/>
            <a:ext cx="31828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657957" y="2174875"/>
            <a:ext cx="318289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0046" y="273050"/>
            <a:ext cx="236904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15353" y="273053"/>
            <a:ext cx="402550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60046" y="1435103"/>
            <a:ext cx="236904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11427" y="4800600"/>
            <a:ext cx="43205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411427" y="612775"/>
            <a:ext cx="43205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411427" y="5367338"/>
            <a:ext cx="43205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60045" y="274638"/>
            <a:ext cx="64808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60045" y="1600203"/>
            <a:ext cx="648081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60045" y="6356353"/>
            <a:ext cx="1680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12/02/2016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460308" y="6356353"/>
            <a:ext cx="22802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160645" y="6356353"/>
            <a:ext cx="1680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r="11039"/>
          <a:stretch/>
        </p:blipFill>
        <p:spPr>
          <a:xfrm>
            <a:off x="0" y="0"/>
            <a:ext cx="7200900" cy="6858000"/>
          </a:xfrm>
          <a:prstGeom prst="rect">
            <a:avLst/>
          </a:prstGeom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0" y="0"/>
            <a:ext cx="7200899" cy="6858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	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Mofuss </a:t>
            </a:r>
            <a:r>
              <a:rPr lang="es-MX" dirty="0" err="1" smtClean="0">
                <a:solidFill>
                  <a:schemeClr val="tx1"/>
                </a:solidFill>
              </a:rPr>
              <a:t>was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able</a:t>
            </a:r>
            <a:r>
              <a:rPr lang="es-MX" dirty="0" smtClean="0">
                <a:solidFill>
                  <a:schemeClr val="tx1"/>
                </a:solidFill>
              </a:rPr>
              <a:t> to </a:t>
            </a:r>
            <a:r>
              <a:rPr lang="es-MX" dirty="0" err="1" smtClean="0">
                <a:solidFill>
                  <a:schemeClr val="tx1"/>
                </a:solidFill>
              </a:rPr>
              <a:t>found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needed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information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sz="20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In </a:t>
            </a:r>
            <a:r>
              <a:rPr lang="es-MX" dirty="0" err="1" smtClean="0">
                <a:solidFill>
                  <a:schemeClr val="tx1"/>
                </a:solidFill>
              </a:rPr>
              <a:t>about</a:t>
            </a:r>
            <a:r>
              <a:rPr lang="es-MX" dirty="0" smtClean="0">
                <a:solidFill>
                  <a:schemeClr val="tx1"/>
                </a:solidFill>
              </a:rPr>
              <a:t> 10 </a:t>
            </a:r>
            <a:r>
              <a:rPr lang="es-MX" dirty="0" err="1" smtClean="0">
                <a:solidFill>
                  <a:schemeClr val="tx1"/>
                </a:solidFill>
              </a:rPr>
              <a:t>seconds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asked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select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country of </a:t>
            </a:r>
            <a:r>
              <a:rPr lang="es-MX" dirty="0" err="1" smtClean="0">
                <a:solidFill>
                  <a:schemeClr val="tx1"/>
                </a:solidFill>
              </a:rPr>
              <a:t>interest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sz="2000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After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, use </a:t>
            </a:r>
            <a:r>
              <a:rPr lang="es-MX" b="1" dirty="0" err="1" smtClean="0">
                <a:solidFill>
                  <a:schemeClr val="tx1"/>
                </a:solidFill>
              </a:rPr>
              <a:t>Dinamica</a:t>
            </a:r>
            <a:r>
              <a:rPr lang="es-MX" b="1" dirty="0" smtClean="0">
                <a:solidFill>
                  <a:schemeClr val="tx1"/>
                </a:solidFill>
              </a:rPr>
              <a:t> EGO </a:t>
            </a:r>
            <a:r>
              <a:rPr lang="es-MX" b="1" dirty="0" err="1" smtClean="0">
                <a:solidFill>
                  <a:schemeClr val="tx1"/>
                </a:solidFill>
              </a:rPr>
              <a:t>Wizard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Presenter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to open and run …/LULCC/00_Map_Fix.egoml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-359990" y="1886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smtClean="0">
                <a:solidFill>
                  <a:srgbClr val="00B050"/>
                </a:solidFill>
              </a:rPr>
              <a:t>Good!</a:t>
            </a:r>
            <a:endParaRPr lang="es-MX" sz="6600" b="1" dirty="0">
              <a:solidFill>
                <a:srgbClr val="00B05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228289" y="6454499"/>
            <a:ext cx="3972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Dr. Margaret </a:t>
            </a:r>
            <a:r>
              <a:rPr lang="es-MX" sz="1100" dirty="0" err="1" smtClean="0"/>
              <a:t>Skutch</a:t>
            </a:r>
            <a:r>
              <a:rPr lang="es-MX" sz="1100" dirty="0" smtClean="0"/>
              <a:t>, a </a:t>
            </a:r>
            <a:r>
              <a:rPr lang="es-MX" sz="1100" dirty="0" err="1" smtClean="0"/>
              <a:t>pioneer</a:t>
            </a:r>
            <a:r>
              <a:rPr lang="es-MX" sz="1100" dirty="0" smtClean="0"/>
              <a:t> in fuelwood </a:t>
            </a:r>
            <a:r>
              <a:rPr lang="es-MX" sz="1100" dirty="0" err="1" smtClean="0"/>
              <a:t>studies</a:t>
            </a:r>
            <a:r>
              <a:rPr lang="es-MX" sz="1100" dirty="0" smtClean="0"/>
              <a:t>,  </a:t>
            </a:r>
          </a:p>
          <a:p>
            <a:pPr algn="r"/>
            <a:r>
              <a:rPr lang="es-MX" sz="1100" dirty="0" err="1" smtClean="0"/>
              <a:t>weighting</a:t>
            </a:r>
            <a:r>
              <a:rPr lang="es-MX" sz="1100" dirty="0" smtClean="0"/>
              <a:t> fuelwood in Tanzania. © M. </a:t>
            </a:r>
            <a:r>
              <a:rPr lang="es-MX" sz="1100" dirty="0" err="1" smtClean="0"/>
              <a:t>Skutsch</a:t>
            </a:r>
            <a:r>
              <a:rPr lang="es-MX" sz="1100" dirty="0" smtClean="0"/>
              <a:t> 1985.</a:t>
            </a:r>
            <a:endParaRPr lang="es-MX" sz="11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22</cp:revision>
  <dcterms:created xsi:type="dcterms:W3CDTF">2015-12-23T21:29:46Z</dcterms:created>
  <dcterms:modified xsi:type="dcterms:W3CDTF">2016-02-13T02:56:25Z</dcterms:modified>
</cp:coreProperties>
</file>