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-1363" y="-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361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6946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98204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0781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02166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21037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25/10/2016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380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25/10/2016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8364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25/10/2016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86229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32440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7CC50-4DAA-4AEE-AEB4-21BBB0110385}" type="datetimeFigureOut">
              <a:rPr lang="es-MX" smtClean="0"/>
              <a:t>25/10/2016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28370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7CC50-4DAA-4AEE-AEB4-21BBB0110385}" type="datetimeFigureOut">
              <a:rPr lang="es-MX" smtClean="0"/>
              <a:t>25/10/2016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C04183-29BF-43E3-9A31-FCDEE92B5857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47590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ghilardi@ciga.unam.mx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67618"/>
          </a:xfrm>
          <a:prstGeom prst="rect">
            <a:avLst/>
          </a:prstGeom>
        </p:spPr>
      </p:pic>
      <p:sp>
        <p:nvSpPr>
          <p:cNvPr id="5" name="4 Rectángulo"/>
          <p:cNvSpPr/>
          <p:nvPr/>
        </p:nvSpPr>
        <p:spPr>
          <a:xfrm>
            <a:off x="15776" y="-14795"/>
            <a:ext cx="9144000" cy="6867618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755576" y="18864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MX" b="1" dirty="0" err="1" smtClean="0">
                <a:solidFill>
                  <a:srgbClr val="FF9900"/>
                </a:solidFill>
              </a:rPr>
              <a:t>Warning</a:t>
            </a:r>
            <a:r>
              <a:rPr lang="es-MX" b="1" dirty="0" smtClean="0">
                <a:solidFill>
                  <a:srgbClr val="FF9900"/>
                </a:solidFill>
              </a:rPr>
              <a:t>!</a:t>
            </a:r>
            <a:br>
              <a:rPr lang="es-MX" b="1" dirty="0" smtClean="0">
                <a:solidFill>
                  <a:srgbClr val="FF9900"/>
                </a:solidFill>
              </a:rPr>
            </a:br>
            <a:r>
              <a:rPr lang="es-MX" b="1" dirty="0" err="1" smtClean="0">
                <a:solidFill>
                  <a:srgbClr val="FF9900"/>
                </a:solidFill>
              </a:rPr>
              <a:t>Your</a:t>
            </a:r>
            <a:r>
              <a:rPr lang="es-MX" b="1" dirty="0" smtClean="0">
                <a:solidFill>
                  <a:srgbClr val="FF9900"/>
                </a:solidFill>
              </a:rPr>
              <a:t> </a:t>
            </a:r>
            <a:r>
              <a:rPr lang="es-MX" b="1" dirty="0" err="1" smtClean="0">
                <a:solidFill>
                  <a:srgbClr val="FF9900"/>
                </a:solidFill>
              </a:rPr>
              <a:t>demand</a:t>
            </a:r>
            <a:r>
              <a:rPr lang="es-MX" b="1" dirty="0" smtClean="0">
                <a:solidFill>
                  <a:srgbClr val="FF9900"/>
                </a:solidFill>
              </a:rPr>
              <a:t> </a:t>
            </a:r>
            <a:r>
              <a:rPr lang="es-MX" b="1" dirty="0" err="1" smtClean="0">
                <a:solidFill>
                  <a:srgbClr val="FF9900"/>
                </a:solidFill>
              </a:rPr>
              <a:t>map</a:t>
            </a:r>
            <a:r>
              <a:rPr lang="es-MX" b="1" dirty="0" smtClean="0">
                <a:solidFill>
                  <a:srgbClr val="FF9900"/>
                </a:solidFill>
              </a:rPr>
              <a:t> </a:t>
            </a:r>
            <a:r>
              <a:rPr lang="es-MX" b="1" dirty="0" err="1" smtClean="0">
                <a:solidFill>
                  <a:srgbClr val="FF9900"/>
                </a:solidFill>
              </a:rPr>
              <a:t>is</a:t>
            </a:r>
            <a:r>
              <a:rPr lang="es-MX" b="1" dirty="0" smtClean="0">
                <a:solidFill>
                  <a:srgbClr val="FF9900"/>
                </a:solidFill>
              </a:rPr>
              <a:t> a </a:t>
            </a:r>
            <a:r>
              <a:rPr lang="es-MX" b="1" dirty="0" err="1" smtClean="0">
                <a:solidFill>
                  <a:srgbClr val="FF9900"/>
                </a:solidFill>
              </a:rPr>
              <a:t>ggridded</a:t>
            </a:r>
            <a:r>
              <a:rPr lang="es-MX" b="1" dirty="0" smtClean="0">
                <a:solidFill>
                  <a:srgbClr val="FF9900"/>
                </a:solidFill>
              </a:rPr>
              <a:t> </a:t>
            </a:r>
            <a:r>
              <a:rPr lang="es-MX" b="1" dirty="0" err="1" smtClean="0">
                <a:solidFill>
                  <a:srgbClr val="FF9900"/>
                </a:solidFill>
              </a:rPr>
              <a:t>distribution</a:t>
            </a:r>
            <a:r>
              <a:rPr lang="es-MX" b="1" dirty="0" smtClean="0">
                <a:solidFill>
                  <a:srgbClr val="FF9900"/>
                </a:solidFill>
              </a:rPr>
              <a:t> </a:t>
            </a:r>
            <a:r>
              <a:rPr lang="es-MX" b="1" dirty="0" err="1" smtClean="0">
                <a:solidFill>
                  <a:srgbClr val="FF9900"/>
                </a:solidFill>
              </a:rPr>
              <a:t>raster</a:t>
            </a:r>
            <a:r>
              <a:rPr lang="es-MX" b="1" dirty="0" smtClean="0">
                <a:solidFill>
                  <a:srgbClr val="FF9900"/>
                </a:solidFill>
              </a:rPr>
              <a:t> AND </a:t>
            </a:r>
            <a:r>
              <a:rPr lang="es-MX" b="1" dirty="0" err="1" smtClean="0">
                <a:solidFill>
                  <a:srgbClr val="FF9900"/>
                </a:solidFill>
              </a:rPr>
              <a:t>you</a:t>
            </a:r>
            <a:r>
              <a:rPr lang="es-MX" b="1" dirty="0" smtClean="0">
                <a:solidFill>
                  <a:srgbClr val="FF9900"/>
                </a:solidFill>
              </a:rPr>
              <a:t> are </a:t>
            </a:r>
            <a:r>
              <a:rPr lang="es-MX" b="1" dirty="0" err="1" smtClean="0">
                <a:solidFill>
                  <a:srgbClr val="FF9900"/>
                </a:solidFill>
              </a:rPr>
              <a:t>modeling</a:t>
            </a:r>
            <a:r>
              <a:rPr lang="es-MX" b="1" dirty="0" smtClean="0">
                <a:solidFill>
                  <a:srgbClr val="FF9900"/>
                </a:solidFill>
              </a:rPr>
              <a:t> </a:t>
            </a:r>
            <a:r>
              <a:rPr lang="es-MX" b="1" dirty="0" err="1" smtClean="0">
                <a:solidFill>
                  <a:srgbClr val="FF9900"/>
                </a:solidFill>
              </a:rPr>
              <a:t>outside</a:t>
            </a:r>
            <a:r>
              <a:rPr lang="es-MX" b="1" dirty="0" smtClean="0">
                <a:solidFill>
                  <a:srgbClr val="FF9900"/>
                </a:solidFill>
              </a:rPr>
              <a:t> </a:t>
            </a:r>
            <a:r>
              <a:rPr lang="es-MX" b="1" dirty="0" err="1" smtClean="0">
                <a:solidFill>
                  <a:srgbClr val="FF9900"/>
                </a:solidFill>
              </a:rPr>
              <a:t>produced</a:t>
            </a:r>
            <a:r>
              <a:rPr lang="es-MX" b="1" dirty="0" smtClean="0">
                <a:solidFill>
                  <a:srgbClr val="FF9900"/>
                </a:solidFill>
              </a:rPr>
              <a:t> </a:t>
            </a:r>
            <a:r>
              <a:rPr lang="es-MX" b="1" dirty="0" err="1" smtClean="0">
                <a:solidFill>
                  <a:srgbClr val="FF9900"/>
                </a:solidFill>
              </a:rPr>
              <a:t>scenarios</a:t>
            </a:r>
            <a:r>
              <a:rPr lang="es-MX" b="1" dirty="0" smtClean="0">
                <a:solidFill>
                  <a:srgbClr val="FF9900"/>
                </a:solidFill>
              </a:rPr>
              <a:t>. Be </a:t>
            </a:r>
            <a:r>
              <a:rPr lang="es-MX" b="1" dirty="0" err="1" smtClean="0">
                <a:solidFill>
                  <a:srgbClr val="FF9900"/>
                </a:solidFill>
              </a:rPr>
              <a:t>sure</a:t>
            </a:r>
            <a:r>
              <a:rPr lang="es-MX" b="1" dirty="0" smtClean="0">
                <a:solidFill>
                  <a:srgbClr val="FF9900"/>
                </a:solidFill>
              </a:rPr>
              <a:t> </a:t>
            </a:r>
            <a:r>
              <a:rPr lang="es-MX" b="1" dirty="0" err="1" smtClean="0">
                <a:solidFill>
                  <a:srgbClr val="FF9900"/>
                </a:solidFill>
              </a:rPr>
              <a:t>tooo</a:t>
            </a:r>
            <a:endParaRPr lang="es-MX" b="1" dirty="0">
              <a:solidFill>
                <a:srgbClr val="FF9900"/>
              </a:solidFill>
            </a:endParaRPr>
          </a:p>
        </p:txBody>
      </p:sp>
      <p:sp>
        <p:nvSpPr>
          <p:cNvPr id="6" name="5 CuadroTexto"/>
          <p:cNvSpPr txBox="1"/>
          <p:nvPr/>
        </p:nvSpPr>
        <p:spPr>
          <a:xfrm>
            <a:off x="4623211" y="6606008"/>
            <a:ext cx="45207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err="1" smtClean="0"/>
              <a:t>Photo</a:t>
            </a:r>
            <a:r>
              <a:rPr lang="es-MX" sz="1100" dirty="0" smtClean="0"/>
              <a:t> </a:t>
            </a:r>
            <a:r>
              <a:rPr lang="es-MX" sz="1100" dirty="0" err="1" smtClean="0"/>
              <a:t>credit</a:t>
            </a:r>
            <a:r>
              <a:rPr lang="es-MX" sz="1100" dirty="0" smtClean="0"/>
              <a:t>: Marathi </a:t>
            </a:r>
            <a:r>
              <a:rPr lang="es-MX" sz="1100" dirty="0" err="1" smtClean="0"/>
              <a:t>nomad</a:t>
            </a:r>
            <a:r>
              <a:rPr lang="es-MX" sz="1100" dirty="0" smtClean="0"/>
              <a:t> </a:t>
            </a:r>
            <a:r>
              <a:rPr lang="es-MX" sz="1100" dirty="0" err="1" smtClean="0"/>
              <a:t>charcoaler</a:t>
            </a:r>
            <a:r>
              <a:rPr lang="es-MX" sz="1100" dirty="0" smtClean="0"/>
              <a:t> in </a:t>
            </a:r>
            <a:r>
              <a:rPr lang="es-MX" sz="1100" dirty="0" err="1" smtClean="0"/>
              <a:t>south</a:t>
            </a:r>
            <a:r>
              <a:rPr lang="es-MX" sz="1100" dirty="0" smtClean="0"/>
              <a:t> India. © </a:t>
            </a:r>
            <a:r>
              <a:rPr lang="es-MX" sz="1100" dirty="0" err="1" smtClean="0"/>
              <a:t>Meiko</a:t>
            </a:r>
            <a:r>
              <a:rPr lang="es-MX" sz="1100" dirty="0" smtClean="0"/>
              <a:t> John 2014.</a:t>
            </a:r>
            <a:endParaRPr lang="es-MX" sz="1100" dirty="0"/>
          </a:p>
        </p:txBody>
      </p:sp>
      <p:sp>
        <p:nvSpPr>
          <p:cNvPr id="8" name="2 Subtítulo"/>
          <p:cNvSpPr>
            <a:spLocks noGrp="1"/>
          </p:cNvSpPr>
          <p:nvPr>
            <p:ph type="subTitle" idx="1"/>
          </p:nvPr>
        </p:nvSpPr>
        <p:spPr>
          <a:xfrm>
            <a:off x="323528" y="1556792"/>
            <a:ext cx="8496944" cy="5040560"/>
          </a:xfrm>
        </p:spPr>
        <p:txBody>
          <a:bodyPr>
            <a:normAutofit fontScale="92500" lnSpcReduction="20000"/>
          </a:bodyPr>
          <a:lstStyle/>
          <a:p>
            <a:endParaRPr lang="es-MX" i="1" dirty="0">
              <a:solidFill>
                <a:schemeClr val="tx1"/>
              </a:solidFill>
            </a:endParaRPr>
          </a:p>
          <a:p>
            <a:r>
              <a:rPr lang="es-MX" i="1" dirty="0" err="1" smtClean="0">
                <a:solidFill>
                  <a:schemeClr val="tx1"/>
                </a:solidFill>
              </a:rPr>
              <a:t>It</a:t>
            </a:r>
            <a:r>
              <a:rPr lang="es-MX" i="1" dirty="0" smtClean="0">
                <a:solidFill>
                  <a:schemeClr val="tx1"/>
                </a:solidFill>
              </a:rPr>
              <a:t> looks </a:t>
            </a:r>
            <a:r>
              <a:rPr lang="es-MX" i="1" dirty="0" err="1" smtClean="0">
                <a:solidFill>
                  <a:schemeClr val="tx1"/>
                </a:solidFill>
              </a:rPr>
              <a:t>the</a:t>
            </a:r>
            <a:r>
              <a:rPr lang="es-MX" i="1" smtClean="0">
                <a:solidFill>
                  <a:schemeClr val="tx1"/>
                </a:solidFill>
              </a:rPr>
              <a:t> </a:t>
            </a:r>
            <a:r>
              <a:rPr lang="es-MX" b="1" i="1" smtClean="0">
                <a:solidFill>
                  <a:schemeClr val="tx1"/>
                </a:solidFill>
              </a:rPr>
              <a:t>BaU</a:t>
            </a:r>
            <a:r>
              <a:rPr lang="es-MX" i="1" dirty="0" smtClean="0">
                <a:solidFill>
                  <a:schemeClr val="tx1"/>
                </a:solidFill>
              </a:rPr>
              <a:t> </a:t>
            </a:r>
            <a:r>
              <a:rPr lang="es-MX" i="1" dirty="0" err="1" smtClean="0">
                <a:solidFill>
                  <a:schemeClr val="tx1"/>
                </a:solidFill>
              </a:rPr>
              <a:t>scenario</a:t>
            </a:r>
            <a:r>
              <a:rPr lang="es-MX" i="1" dirty="0" smtClean="0">
                <a:solidFill>
                  <a:schemeClr val="tx1"/>
                </a:solidFill>
              </a:rPr>
              <a:t> </a:t>
            </a:r>
            <a:r>
              <a:rPr lang="es-MX" i="1" dirty="0" err="1" smtClean="0">
                <a:solidFill>
                  <a:schemeClr val="tx1"/>
                </a:solidFill>
              </a:rPr>
              <a:t>is</a:t>
            </a:r>
            <a:r>
              <a:rPr lang="es-MX" i="1" dirty="0" smtClean="0">
                <a:solidFill>
                  <a:schemeClr val="tx1"/>
                </a:solidFill>
              </a:rPr>
              <a:t> </a:t>
            </a:r>
            <a:r>
              <a:rPr lang="es-MX" i="1" dirty="0" err="1" smtClean="0">
                <a:solidFill>
                  <a:schemeClr val="tx1"/>
                </a:solidFill>
              </a:rPr>
              <a:t>missing</a:t>
            </a:r>
            <a:r>
              <a:rPr lang="es-MX" i="1" dirty="0" smtClean="0">
                <a:solidFill>
                  <a:schemeClr val="tx1"/>
                </a:solidFill>
              </a:rPr>
              <a:t>. </a:t>
            </a:r>
            <a:endParaRPr lang="es-MX" dirty="0">
              <a:solidFill>
                <a:schemeClr val="tx1"/>
              </a:solidFill>
            </a:endParaRPr>
          </a:p>
          <a:p>
            <a:endParaRPr lang="es-MX" dirty="0" smtClean="0">
              <a:solidFill>
                <a:schemeClr val="tx1"/>
              </a:solidFill>
            </a:endParaRPr>
          </a:p>
          <a:p>
            <a:r>
              <a:rPr lang="es-MX" dirty="0" smtClean="0">
                <a:solidFill>
                  <a:schemeClr val="tx1"/>
                </a:solidFill>
              </a:rPr>
              <a:t>Be </a:t>
            </a:r>
            <a:r>
              <a:rPr lang="es-MX" dirty="0" err="1" smtClean="0">
                <a:solidFill>
                  <a:schemeClr val="tx1"/>
                </a:solidFill>
              </a:rPr>
              <a:t>sure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you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run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both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scenarios</a:t>
            </a:r>
            <a:r>
              <a:rPr lang="es-MX" dirty="0" smtClean="0">
                <a:solidFill>
                  <a:schemeClr val="tx1"/>
                </a:solidFill>
              </a:rPr>
              <a:t>: </a:t>
            </a:r>
            <a:r>
              <a:rPr lang="es-MX" b="1" dirty="0" err="1" smtClean="0">
                <a:solidFill>
                  <a:schemeClr val="tx1"/>
                </a:solidFill>
              </a:rPr>
              <a:t>BaU</a:t>
            </a:r>
            <a:r>
              <a:rPr lang="es-MX" dirty="0" smtClean="0">
                <a:solidFill>
                  <a:schemeClr val="tx1"/>
                </a:solidFill>
              </a:rPr>
              <a:t> and </a:t>
            </a:r>
            <a:r>
              <a:rPr lang="es-MX" b="1" dirty="0" smtClean="0">
                <a:solidFill>
                  <a:schemeClr val="tx1"/>
                </a:solidFill>
              </a:rPr>
              <a:t>ICS</a:t>
            </a:r>
            <a:r>
              <a:rPr lang="es-MX" dirty="0" smtClean="0">
                <a:solidFill>
                  <a:schemeClr val="tx1"/>
                </a:solidFill>
              </a:rPr>
              <a:t>, in </a:t>
            </a:r>
            <a:r>
              <a:rPr lang="es-MX" dirty="0" err="1" smtClean="0">
                <a:solidFill>
                  <a:schemeClr val="tx1"/>
                </a:solidFill>
              </a:rPr>
              <a:t>order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for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the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summary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report</a:t>
            </a:r>
            <a:r>
              <a:rPr lang="es-MX" dirty="0" smtClean="0">
                <a:solidFill>
                  <a:schemeClr val="tx1"/>
                </a:solidFill>
              </a:rPr>
              <a:t> in </a:t>
            </a:r>
            <a:r>
              <a:rPr lang="es-MX" dirty="0" err="1" smtClean="0">
                <a:solidFill>
                  <a:schemeClr val="tx1"/>
                </a:solidFill>
              </a:rPr>
              <a:t>pdf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to</a:t>
            </a:r>
            <a:r>
              <a:rPr lang="es-MX" dirty="0" smtClean="0">
                <a:solidFill>
                  <a:schemeClr val="tx1"/>
                </a:solidFill>
              </a:rPr>
              <a:t> be </a:t>
            </a:r>
            <a:r>
              <a:rPr lang="es-MX" dirty="0" err="1" smtClean="0">
                <a:solidFill>
                  <a:schemeClr val="tx1"/>
                </a:solidFill>
              </a:rPr>
              <a:t>properly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built</a:t>
            </a:r>
            <a:r>
              <a:rPr lang="es-MX" dirty="0" smtClean="0">
                <a:solidFill>
                  <a:schemeClr val="tx1"/>
                </a:solidFill>
              </a:rPr>
              <a:t>.</a:t>
            </a:r>
          </a:p>
          <a:p>
            <a:endParaRPr lang="es-MX" dirty="0">
              <a:solidFill>
                <a:schemeClr val="tx1"/>
              </a:solidFill>
            </a:endParaRPr>
          </a:p>
          <a:p>
            <a:r>
              <a:rPr lang="es-MX" dirty="0" err="1" smtClean="0">
                <a:solidFill>
                  <a:schemeClr val="tx1"/>
                </a:solidFill>
              </a:rPr>
              <a:t>Remember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to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run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b="1" dirty="0" smtClean="0">
                <a:solidFill>
                  <a:schemeClr val="tx1"/>
                </a:solidFill>
              </a:rPr>
              <a:t>ONLY THE LAST SCRIPT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to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generate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alternative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scenarios</a:t>
            </a:r>
            <a:r>
              <a:rPr lang="es-MX" dirty="0" smtClean="0">
                <a:solidFill>
                  <a:schemeClr val="tx1"/>
                </a:solidFill>
              </a:rPr>
              <a:t>: </a:t>
            </a:r>
            <a:r>
              <a:rPr lang="es-MX" i="1" dirty="0" smtClean="0">
                <a:solidFill>
                  <a:schemeClr val="tx1"/>
                </a:solidFill>
              </a:rPr>
              <a:t>3_FW_dyn_lulcc.egoml</a:t>
            </a:r>
            <a:r>
              <a:rPr lang="es-MX" dirty="0" smtClean="0">
                <a:solidFill>
                  <a:schemeClr val="tx1"/>
                </a:solidFill>
              </a:rPr>
              <a:t>. </a:t>
            </a:r>
            <a:r>
              <a:rPr lang="es-MX" dirty="0" err="1" smtClean="0">
                <a:solidFill>
                  <a:schemeClr val="tx1"/>
                </a:solidFill>
              </a:rPr>
              <a:t>Otherwise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you’ll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start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all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over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again</a:t>
            </a:r>
            <a:r>
              <a:rPr lang="es-MX" dirty="0" smtClean="0">
                <a:solidFill>
                  <a:schemeClr val="tx1"/>
                </a:solidFill>
              </a:rPr>
              <a:t>. </a:t>
            </a:r>
          </a:p>
          <a:p>
            <a:endParaRPr lang="es-MX" dirty="0">
              <a:solidFill>
                <a:schemeClr val="tx1"/>
              </a:solidFill>
            </a:endParaRPr>
          </a:p>
          <a:p>
            <a:r>
              <a:rPr lang="es-MX" dirty="0" err="1" smtClean="0">
                <a:solidFill>
                  <a:schemeClr val="tx1"/>
                </a:solidFill>
              </a:rPr>
              <a:t>Any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doubts</a:t>
            </a:r>
            <a:r>
              <a:rPr lang="es-MX" dirty="0" smtClean="0">
                <a:solidFill>
                  <a:schemeClr val="tx1"/>
                </a:solidFill>
              </a:rPr>
              <a:t> </a:t>
            </a:r>
            <a:r>
              <a:rPr lang="es-MX" dirty="0" err="1" smtClean="0">
                <a:solidFill>
                  <a:schemeClr val="tx1"/>
                </a:solidFill>
              </a:rPr>
              <a:t>please</a:t>
            </a:r>
            <a:r>
              <a:rPr lang="es-MX" dirty="0" smtClean="0">
                <a:solidFill>
                  <a:schemeClr val="tx1"/>
                </a:solidFill>
              </a:rPr>
              <a:t> email </a:t>
            </a:r>
            <a:r>
              <a:rPr lang="es-MX" dirty="0" smtClean="0">
                <a:solidFill>
                  <a:schemeClr val="tx1"/>
                </a:solidFill>
                <a:hlinkClick r:id="rId3"/>
              </a:rPr>
              <a:t>aghilardi@ciga.unam.mx</a:t>
            </a:r>
            <a:endParaRPr lang="es-MX" dirty="0">
              <a:solidFill>
                <a:schemeClr val="tx1"/>
              </a:solidFill>
            </a:endParaRPr>
          </a:p>
        </p:txBody>
      </p:sp>
      <p:sp>
        <p:nvSpPr>
          <p:cNvPr id="7" name="6 CuadroTexto"/>
          <p:cNvSpPr txBox="1"/>
          <p:nvPr/>
        </p:nvSpPr>
        <p:spPr>
          <a:xfrm>
            <a:off x="35496" y="6597352"/>
            <a:ext cx="21210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100" dirty="0" err="1" smtClean="0"/>
              <a:t>You</a:t>
            </a:r>
            <a:r>
              <a:rPr lang="es-MX" sz="1100" dirty="0" smtClean="0"/>
              <a:t> can </a:t>
            </a:r>
            <a:r>
              <a:rPr lang="es-MX" sz="1100" dirty="0" err="1" smtClean="0"/>
              <a:t>safely</a:t>
            </a:r>
            <a:r>
              <a:rPr lang="es-MX" sz="1100" dirty="0" smtClean="0"/>
              <a:t> </a:t>
            </a:r>
            <a:r>
              <a:rPr lang="es-MX" sz="1100" dirty="0" err="1" smtClean="0"/>
              <a:t>close</a:t>
            </a:r>
            <a:r>
              <a:rPr lang="es-MX" sz="1100" dirty="0" smtClean="0"/>
              <a:t> </a:t>
            </a:r>
            <a:r>
              <a:rPr lang="es-MX" sz="1100" dirty="0" err="1" smtClean="0"/>
              <a:t>this</a:t>
            </a:r>
            <a:r>
              <a:rPr lang="es-MX" sz="1100" dirty="0" smtClean="0"/>
              <a:t> </a:t>
            </a:r>
            <a:r>
              <a:rPr lang="es-MX" sz="1100" dirty="0" err="1" smtClean="0"/>
              <a:t>message</a:t>
            </a:r>
            <a:r>
              <a:rPr lang="es-MX" sz="1100" dirty="0" smtClean="0"/>
              <a:t>.</a:t>
            </a:r>
            <a:endParaRPr lang="es-MX" sz="1100" dirty="0"/>
          </a:p>
        </p:txBody>
      </p:sp>
    </p:spTree>
    <p:extLst>
      <p:ext uri="{BB962C8B-B14F-4D97-AF65-F5344CB8AC3E}">
        <p14:creationId xmlns:p14="http://schemas.microsoft.com/office/powerpoint/2010/main" val="8206055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82</Words>
  <Application>Microsoft Office PowerPoint</Application>
  <PresentationFormat>Presentación en pantalla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Warning! Your demand map is a ggridded distribution raster AND you are modeling outside produced scenarios. Be sure tooo</vt:lpstr>
    </vt:vector>
  </TitlesOfParts>
  <Company>Toshiba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Watch Out!</dc:title>
  <dc:creator>AG</dc:creator>
  <cp:lastModifiedBy>AG</cp:lastModifiedBy>
  <cp:revision>18</cp:revision>
  <dcterms:created xsi:type="dcterms:W3CDTF">2015-12-23T21:29:46Z</dcterms:created>
  <dcterms:modified xsi:type="dcterms:W3CDTF">2016-10-25T11:54:29Z</dcterms:modified>
</cp:coreProperties>
</file>