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rgbClr val="00B050"/>
                </a:solidFill>
              </a:rPr>
              <a:t>Unzip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smtClean="0">
                <a:solidFill>
                  <a:srgbClr val="00B050"/>
                </a:solidFill>
              </a:rPr>
              <a:t>of </a:t>
            </a:r>
            <a:r>
              <a:rPr lang="es-MX" b="1" dirty="0" err="1" smtClean="0">
                <a:solidFill>
                  <a:srgbClr val="00B050"/>
                </a:solidFill>
              </a:rPr>
              <a:t>your</a:t>
            </a:r>
            <a:r>
              <a:rPr lang="es-MX" b="1" dirty="0" smtClean="0">
                <a:solidFill>
                  <a:srgbClr val="00B050"/>
                </a:solidFill>
              </a:rPr>
              <a:t> country </a:t>
            </a:r>
            <a:r>
              <a:rPr lang="es-MX" b="1" dirty="0" err="1" smtClean="0">
                <a:solidFill>
                  <a:srgbClr val="00B050"/>
                </a:solidFill>
              </a:rPr>
              <a:t>dataset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was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succesful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/>
          </a:bodyPr>
          <a:lstStyle/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Now</a:t>
            </a:r>
            <a:r>
              <a:rPr lang="es-MX" dirty="0" smtClean="0">
                <a:solidFill>
                  <a:schemeClr val="tx1"/>
                </a:solidFill>
              </a:rPr>
              <a:t> use </a:t>
            </a:r>
            <a:r>
              <a:rPr lang="es-MX" dirty="0" err="1" smtClean="0">
                <a:solidFill>
                  <a:schemeClr val="tx1"/>
                </a:solidFill>
              </a:rPr>
              <a:t>Dinamica</a:t>
            </a:r>
            <a:r>
              <a:rPr lang="es-MX" dirty="0" smtClean="0">
                <a:solidFill>
                  <a:schemeClr val="tx1"/>
                </a:solidFill>
              </a:rPr>
              <a:t> EGO </a:t>
            </a:r>
            <a:r>
              <a:rPr lang="es-MX" dirty="0" err="1" smtClean="0">
                <a:solidFill>
                  <a:schemeClr val="tx1"/>
                </a:solidFill>
              </a:rPr>
              <a:t>Wizard</a:t>
            </a:r>
            <a:r>
              <a:rPr lang="es-MX" dirty="0" smtClean="0">
                <a:solidFill>
                  <a:schemeClr val="tx1"/>
                </a:solidFill>
              </a:rPr>
              <a:t> to run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following</a:t>
            </a:r>
            <a:r>
              <a:rPr lang="es-MX" dirty="0" smtClean="0">
                <a:solidFill>
                  <a:schemeClr val="tx1"/>
                </a:solidFill>
              </a:rPr>
              <a:t> script and </a:t>
            </a:r>
            <a:r>
              <a:rPr lang="es-MX" dirty="0" err="1" smtClean="0">
                <a:solidFill>
                  <a:schemeClr val="tx1"/>
                </a:solidFill>
              </a:rPr>
              <a:t>follow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instructions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closely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…/</a:t>
            </a:r>
            <a:r>
              <a:rPr lang="es-MX" dirty="0" smtClean="0">
                <a:solidFill>
                  <a:schemeClr val="tx1"/>
                </a:solidFill>
              </a:rPr>
              <a:t>LULCC/00_Map_Fix.egoml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Report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any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problems</a:t>
            </a:r>
            <a:r>
              <a:rPr lang="es-MX" dirty="0" smtClean="0">
                <a:solidFill>
                  <a:schemeClr val="tx1"/>
                </a:solidFill>
              </a:rPr>
              <a:t> to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Unzip of your country dataset was succesful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33</cp:revision>
  <dcterms:created xsi:type="dcterms:W3CDTF">2015-12-23T21:29:46Z</dcterms:created>
  <dcterms:modified xsi:type="dcterms:W3CDTF">2016-08-25T18:33:18Z</dcterms:modified>
</cp:coreProperties>
</file>