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err="1" smtClean="0">
                <a:solidFill>
                  <a:srgbClr val="FF0000"/>
                </a:solidFill>
              </a:rPr>
              <a:t>Watch</a:t>
            </a:r>
            <a:r>
              <a:rPr lang="es-MX" b="1" dirty="0" smtClean="0">
                <a:solidFill>
                  <a:srgbClr val="FF0000"/>
                </a:solidFill>
              </a:rPr>
              <a:t> </a:t>
            </a:r>
            <a:r>
              <a:rPr lang="es-MX" b="1" dirty="0" err="1" smtClean="0">
                <a:solidFill>
                  <a:srgbClr val="FF0000"/>
                </a:solidFill>
              </a:rPr>
              <a:t>Out</a:t>
            </a:r>
            <a:r>
              <a:rPr lang="es-MX" b="1" dirty="0" smtClean="0">
                <a:solidFill>
                  <a:srgbClr val="FF0000"/>
                </a:solidFill>
              </a:rPr>
              <a:t>!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85000" lnSpcReduction="20000"/>
          </a:bodyPr>
          <a:lstStyle/>
          <a:p>
            <a:r>
              <a:rPr lang="es-MX" i="1" dirty="0" err="1" smtClean="0">
                <a:solidFill>
                  <a:schemeClr val="tx1"/>
                </a:solidFill>
              </a:rPr>
              <a:t>One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or</a:t>
            </a:r>
            <a:r>
              <a:rPr lang="es-MX" i="1" dirty="0" smtClean="0">
                <a:solidFill>
                  <a:schemeClr val="tx1"/>
                </a:solidFill>
              </a:rPr>
              <a:t> more </a:t>
            </a:r>
            <a:r>
              <a:rPr lang="es-MX" dirty="0" smtClean="0">
                <a:solidFill>
                  <a:schemeClr val="tx1"/>
                </a:solidFill>
              </a:rPr>
              <a:t>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needed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to </a:t>
            </a:r>
            <a:r>
              <a:rPr lang="es-MX" dirty="0" err="1" smtClean="0">
                <a:solidFill>
                  <a:schemeClr val="tx1"/>
                </a:solidFill>
              </a:rPr>
              <a:t>work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not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been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properly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installed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computer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Check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Internet </a:t>
            </a:r>
            <a:r>
              <a:rPr lang="es-MX" dirty="0" err="1" smtClean="0">
                <a:solidFill>
                  <a:schemeClr val="tx1"/>
                </a:solidFill>
              </a:rPr>
              <a:t>connection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Wait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until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</a:rPr>
              <a:t>«00_Map_Fix.egoml» </a:t>
            </a:r>
            <a:r>
              <a:rPr lang="es-MX" dirty="0" err="1" smtClean="0">
                <a:solidFill>
                  <a:schemeClr val="tx1"/>
                </a:solidFill>
              </a:rPr>
              <a:t>finishes</a:t>
            </a:r>
            <a:r>
              <a:rPr lang="es-MX" dirty="0" smtClean="0">
                <a:solidFill>
                  <a:schemeClr val="tx1"/>
                </a:solidFill>
              </a:rPr>
              <a:t> (</a:t>
            </a:r>
            <a:r>
              <a:rPr lang="es-MX" dirty="0" err="1" smtClean="0">
                <a:solidFill>
                  <a:schemeClr val="tx1"/>
                </a:solidFill>
              </a:rPr>
              <a:t>completely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due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an</a:t>
            </a:r>
            <a:r>
              <a:rPr lang="es-MX" dirty="0" smtClean="0">
                <a:solidFill>
                  <a:schemeClr val="tx1"/>
                </a:solidFill>
              </a:rPr>
              <a:t> error) and </a:t>
            </a:r>
            <a:r>
              <a:rPr lang="es-MX" b="1" dirty="0" err="1" smtClean="0">
                <a:solidFill>
                  <a:schemeClr val="tx1"/>
                </a:solidFill>
              </a:rPr>
              <a:t>run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it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again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Only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missing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dirty="0" err="1" smtClean="0">
                <a:solidFill>
                  <a:schemeClr val="tx1"/>
                </a:solidFill>
              </a:rPr>
              <a:t>corrupt</a:t>
            </a:r>
            <a:r>
              <a:rPr lang="es-MX" dirty="0" smtClean="0">
                <a:solidFill>
                  <a:schemeClr val="tx1"/>
                </a:solidFill>
              </a:rPr>
              <a:t> 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installed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second</a:t>
            </a:r>
            <a:r>
              <a:rPr lang="es-MX" dirty="0" smtClean="0">
                <a:solidFill>
                  <a:schemeClr val="tx1"/>
                </a:solidFill>
              </a:rPr>
              <a:t> time.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Alternatively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install</a:t>
            </a:r>
            <a:r>
              <a:rPr lang="es-MX" dirty="0" smtClean="0">
                <a:solidFill>
                  <a:schemeClr val="tx1"/>
                </a:solidFill>
              </a:rPr>
              <a:t> 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manually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using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available</a:t>
            </a:r>
            <a:r>
              <a:rPr lang="es-MX" dirty="0" smtClean="0">
                <a:solidFill>
                  <a:schemeClr val="tx1"/>
                </a:solidFill>
              </a:rPr>
              <a:t> script:  </a:t>
            </a:r>
            <a:r>
              <a:rPr lang="es-MX" dirty="0" smtClean="0">
                <a:solidFill>
                  <a:schemeClr val="tx1"/>
                </a:solidFill>
              </a:rPr>
              <a:t>…/LULCC/000_Install_R_Packages.R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77</Words>
  <Application>Microsoft Office PowerPoint</Application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Watch Out!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10</cp:revision>
  <dcterms:created xsi:type="dcterms:W3CDTF">2015-12-23T21:29:46Z</dcterms:created>
  <dcterms:modified xsi:type="dcterms:W3CDTF">2016-01-25T19:19:57Z</dcterms:modified>
</cp:coreProperties>
</file>