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95" y="-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MX" b="1" dirty="0" err="1" smtClean="0">
                <a:solidFill>
                  <a:srgbClr val="FFC000"/>
                </a:solidFill>
              </a:rPr>
              <a:t>Watch</a:t>
            </a:r>
            <a:r>
              <a:rPr lang="es-MX" b="1" dirty="0" smtClean="0">
                <a:solidFill>
                  <a:srgbClr val="FFC000"/>
                </a:solidFill>
              </a:rPr>
              <a:t> </a:t>
            </a:r>
            <a:r>
              <a:rPr lang="es-MX" b="1" dirty="0" err="1" smtClean="0">
                <a:solidFill>
                  <a:srgbClr val="FFC000"/>
                </a:solidFill>
              </a:rPr>
              <a:t>Out</a:t>
            </a:r>
            <a:r>
              <a:rPr lang="es-MX" b="1" dirty="0" smtClean="0">
                <a:solidFill>
                  <a:srgbClr val="FFC000"/>
                </a:solidFill>
              </a:rPr>
              <a:t>!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92500"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can’t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turn</a:t>
            </a:r>
            <a:r>
              <a:rPr lang="es-MX" dirty="0" smtClean="0">
                <a:solidFill>
                  <a:schemeClr val="tx1"/>
                </a:solidFill>
              </a:rPr>
              <a:t> off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Monte Carlo (MC) module </a:t>
            </a:r>
            <a:r>
              <a:rPr lang="es-MX" dirty="0" err="1" smtClean="0">
                <a:solidFill>
                  <a:schemeClr val="tx1"/>
                </a:solidFill>
              </a:rPr>
              <a:t>before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very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first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simulation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Run</a:t>
            </a:r>
            <a:r>
              <a:rPr lang="es-MX" dirty="0" smtClean="0">
                <a:solidFill>
                  <a:schemeClr val="tx1"/>
                </a:solidFill>
              </a:rPr>
              <a:t> at </a:t>
            </a:r>
            <a:r>
              <a:rPr lang="es-MX" dirty="0" err="1" smtClean="0">
                <a:solidFill>
                  <a:schemeClr val="tx1"/>
                </a:solidFill>
              </a:rPr>
              <a:t>least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simulation</a:t>
            </a:r>
            <a:r>
              <a:rPr lang="es-MX" dirty="0" smtClean="0">
                <a:solidFill>
                  <a:schemeClr val="tx1"/>
                </a:solidFill>
              </a:rPr>
              <a:t> (</a:t>
            </a:r>
            <a:r>
              <a:rPr lang="es-MX" dirty="0" err="1" smtClean="0">
                <a:solidFill>
                  <a:schemeClr val="tx1"/>
                </a:solidFill>
              </a:rPr>
              <a:t>e.g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BaU</a:t>
            </a:r>
            <a:r>
              <a:rPr lang="es-MX" dirty="0" smtClean="0">
                <a:solidFill>
                  <a:schemeClr val="tx1"/>
                </a:solidFill>
              </a:rPr>
              <a:t>) </a:t>
            </a:r>
            <a:r>
              <a:rPr lang="es-MX" dirty="0" err="1" smtClean="0">
                <a:solidFill>
                  <a:schemeClr val="tx1"/>
                </a:solidFill>
              </a:rPr>
              <a:t>with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MC </a:t>
            </a:r>
            <a:r>
              <a:rPr lang="es-MX" b="1" dirty="0" err="1" smtClean="0">
                <a:solidFill>
                  <a:schemeClr val="tx1"/>
                </a:solidFill>
              </a:rPr>
              <a:t>turned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on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and </a:t>
            </a:r>
            <a:r>
              <a:rPr lang="es-MX" dirty="0" err="1" smtClean="0">
                <a:solidFill>
                  <a:schemeClr val="tx1"/>
                </a:solidFill>
              </a:rPr>
              <a:t>using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last</a:t>
            </a:r>
            <a:r>
              <a:rPr lang="es-MX" dirty="0" smtClean="0">
                <a:solidFill>
                  <a:schemeClr val="tx1"/>
                </a:solidFill>
              </a:rPr>
              <a:t> script (#5). </a:t>
            </a:r>
            <a:r>
              <a:rPr lang="es-MX" dirty="0" err="1" smtClean="0">
                <a:solidFill>
                  <a:schemeClr val="tx1"/>
                </a:solidFill>
              </a:rPr>
              <a:t>Then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can </a:t>
            </a:r>
            <a:r>
              <a:rPr lang="es-MX" dirty="0" err="1" smtClean="0">
                <a:solidFill>
                  <a:schemeClr val="tx1"/>
                </a:solidFill>
              </a:rPr>
              <a:t>generate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multiple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BaU</a:t>
            </a:r>
            <a:r>
              <a:rPr lang="es-MX" dirty="0" smtClean="0">
                <a:solidFill>
                  <a:schemeClr val="tx1"/>
                </a:solidFill>
              </a:rPr>
              <a:t> and ICS </a:t>
            </a:r>
            <a:r>
              <a:rPr lang="es-MX" dirty="0" err="1" smtClean="0">
                <a:solidFill>
                  <a:schemeClr val="tx1"/>
                </a:solidFill>
              </a:rPr>
              <a:t>scenarios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first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batch</a:t>
            </a:r>
            <a:r>
              <a:rPr lang="es-MX" dirty="0" smtClean="0">
                <a:solidFill>
                  <a:schemeClr val="tx1"/>
                </a:solidFill>
              </a:rPr>
              <a:t> of MC </a:t>
            </a:r>
            <a:r>
              <a:rPr lang="es-MX" dirty="0" err="1" smtClean="0">
                <a:solidFill>
                  <a:schemeClr val="tx1"/>
                </a:solidFill>
              </a:rPr>
              <a:t>results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keeping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MC module </a:t>
            </a:r>
            <a:r>
              <a:rPr lang="es-MX" dirty="0" err="1" smtClean="0">
                <a:solidFill>
                  <a:schemeClr val="tx1"/>
                </a:solidFill>
              </a:rPr>
              <a:t>turned</a:t>
            </a:r>
            <a:r>
              <a:rPr lang="es-MX" dirty="0" smtClean="0">
                <a:solidFill>
                  <a:schemeClr val="tx1"/>
                </a:solidFill>
              </a:rPr>
              <a:t> off (i.e. in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«No</a:t>
            </a:r>
            <a:r>
              <a:rPr lang="es-MX" smtClean="0">
                <a:solidFill>
                  <a:schemeClr val="tx1"/>
                </a:solidFill>
              </a:rPr>
              <a:t>» position).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Ultimately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89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Watch Out!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AG</cp:lastModifiedBy>
  <cp:revision>20</cp:revision>
  <dcterms:created xsi:type="dcterms:W3CDTF">2015-12-23T21:29:46Z</dcterms:created>
  <dcterms:modified xsi:type="dcterms:W3CDTF">2016-01-10T01:40:50Z</dcterms:modified>
</cp:coreProperties>
</file>