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rgbClr val="FF0000"/>
                </a:solidFill>
              </a:rPr>
              <a:t>Fatal error!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70000" lnSpcReduction="200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Something</a:t>
            </a:r>
            <a:r>
              <a:rPr lang="es-MX" smtClean="0">
                <a:solidFill>
                  <a:schemeClr val="tx1"/>
                </a:solidFill>
              </a:rPr>
              <a:t> </a:t>
            </a:r>
            <a:r>
              <a:rPr lang="es-MX" i="1" smtClean="0">
                <a:solidFill>
                  <a:schemeClr val="tx1"/>
                </a:solidFill>
              </a:rPr>
              <a:t>unusual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happened</a:t>
            </a:r>
            <a:r>
              <a:rPr lang="es-MX" dirty="0" smtClean="0">
                <a:solidFill>
                  <a:schemeClr val="tx1"/>
                </a:solidFill>
              </a:rPr>
              <a:t>…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found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LaTeX</a:t>
            </a:r>
            <a:r>
              <a:rPr lang="es-MX" dirty="0" smtClean="0">
                <a:solidFill>
                  <a:schemeClr val="tx1"/>
                </a:solidFill>
              </a:rPr>
              <a:t> to PDF </a:t>
            </a:r>
            <a:r>
              <a:rPr lang="es-MX" dirty="0" err="1" smtClean="0">
                <a:solidFill>
                  <a:schemeClr val="tx1"/>
                </a:solidFill>
              </a:rPr>
              <a:t>compiler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but</a:t>
            </a:r>
            <a:r>
              <a:rPr lang="es-MX" dirty="0" smtClean="0">
                <a:solidFill>
                  <a:schemeClr val="tx1"/>
                </a:solidFill>
              </a:rPr>
              <a:t> no PDF </a:t>
            </a:r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neither</a:t>
            </a:r>
            <a:r>
              <a:rPr lang="es-MX" b="1" dirty="0" smtClean="0">
                <a:solidFill>
                  <a:schemeClr val="tx1"/>
                </a:solidFill>
              </a:rPr>
              <a:t> a </a:t>
            </a:r>
            <a:r>
              <a:rPr lang="es-MX" b="1" dirty="0" err="1" smtClean="0">
                <a:solidFill>
                  <a:schemeClr val="tx1"/>
                </a:solidFill>
              </a:rPr>
              <a:t>LaTeX</a:t>
            </a:r>
            <a:r>
              <a:rPr lang="es-MX" b="1" dirty="0" smtClean="0">
                <a:solidFill>
                  <a:schemeClr val="tx1"/>
                </a:solidFill>
              </a:rPr>
              <a:t> error log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were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produced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At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point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don’t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clue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what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could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happened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email </a:t>
            </a:r>
            <a:r>
              <a:rPr lang="es-MX" dirty="0" err="1">
                <a:solidFill>
                  <a:schemeClr val="tx1"/>
                </a:solidFill>
              </a:rPr>
              <a:t>the</a:t>
            </a:r>
            <a:r>
              <a:rPr lang="es-MX" dirty="0">
                <a:solidFill>
                  <a:schemeClr val="tx1"/>
                </a:solidFill>
              </a:rPr>
              <a:t> .</a:t>
            </a:r>
            <a:r>
              <a:rPr lang="es-MX" dirty="0" err="1">
                <a:solidFill>
                  <a:schemeClr val="tx1"/>
                </a:solidFill>
              </a:rPr>
              <a:t>zip</a:t>
            </a:r>
            <a:r>
              <a:rPr lang="es-MX" dirty="0">
                <a:solidFill>
                  <a:schemeClr val="tx1"/>
                </a:solidFill>
              </a:rPr>
              <a:t> file in </a:t>
            </a:r>
            <a:r>
              <a:rPr lang="es-MX" dirty="0" smtClean="0">
                <a:solidFill>
                  <a:schemeClr val="tx1"/>
                </a:solidFill>
              </a:rPr>
              <a:t>“…/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/LULCC/</a:t>
            </a:r>
            <a:r>
              <a:rPr lang="es-MX" dirty="0" err="1" smtClean="0">
                <a:solidFill>
                  <a:schemeClr val="tx1"/>
                </a:solidFill>
              </a:rPr>
              <a:t>Logs</a:t>
            </a:r>
            <a:r>
              <a:rPr lang="es-MX" dirty="0" smtClean="0">
                <a:solidFill>
                  <a:schemeClr val="tx1"/>
                </a:solidFill>
              </a:rPr>
              <a:t>/all_logs.zip” </a:t>
            </a:r>
            <a:r>
              <a:rPr lang="es-MX" dirty="0">
                <a:solidFill>
                  <a:schemeClr val="tx1"/>
                </a:solidFill>
              </a:rPr>
              <a:t>to </a:t>
            </a:r>
            <a:r>
              <a:rPr lang="es-MX" dirty="0">
                <a:solidFill>
                  <a:schemeClr val="tx1"/>
                </a:solidFill>
                <a:hlinkClick r:id="rId2"/>
              </a:rPr>
              <a:t>aghilardi@ciga.unam.mx</a:t>
            </a:r>
            <a:r>
              <a:rPr lang="es-MX" dirty="0">
                <a:solidFill>
                  <a:schemeClr val="tx1"/>
                </a:solidFill>
              </a:rPr>
              <a:t> and </a:t>
            </a:r>
            <a:r>
              <a:rPr lang="es-MX" dirty="0" err="1">
                <a:solidFill>
                  <a:schemeClr val="tx1"/>
                </a:solidFill>
              </a:rPr>
              <a:t>Adrian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will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get</a:t>
            </a:r>
            <a:r>
              <a:rPr lang="es-MX" dirty="0">
                <a:solidFill>
                  <a:schemeClr val="tx1"/>
                </a:solidFill>
              </a:rPr>
              <a:t> back to </a:t>
            </a:r>
            <a:r>
              <a:rPr lang="es-MX" dirty="0" err="1">
                <a:solidFill>
                  <a:schemeClr val="tx1"/>
                </a:solidFill>
              </a:rPr>
              <a:t>you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with</a:t>
            </a:r>
            <a:r>
              <a:rPr lang="es-MX" dirty="0">
                <a:solidFill>
                  <a:schemeClr val="tx1"/>
                </a:solidFill>
              </a:rPr>
              <a:t> a </a:t>
            </a:r>
            <a:r>
              <a:rPr lang="es-MX" dirty="0" err="1">
                <a:solidFill>
                  <a:schemeClr val="tx1"/>
                </a:solidFill>
              </a:rPr>
              <a:t>solution</a:t>
            </a:r>
            <a:r>
              <a:rPr lang="es-MX" dirty="0">
                <a:solidFill>
                  <a:schemeClr val="tx1"/>
                </a:solidFill>
              </a:rPr>
              <a:t> as </a:t>
            </a:r>
            <a:r>
              <a:rPr lang="es-MX" dirty="0" err="1">
                <a:solidFill>
                  <a:schemeClr val="tx1"/>
                </a:solidFill>
              </a:rPr>
              <a:t>soon</a:t>
            </a:r>
            <a:r>
              <a:rPr lang="es-MX" dirty="0">
                <a:solidFill>
                  <a:schemeClr val="tx1"/>
                </a:solidFill>
              </a:rPr>
              <a:t> as </a:t>
            </a:r>
            <a:r>
              <a:rPr lang="es-MX" dirty="0" err="1">
                <a:solidFill>
                  <a:schemeClr val="tx1"/>
                </a:solidFill>
              </a:rPr>
              <a:t>possible</a:t>
            </a:r>
            <a:r>
              <a:rPr lang="es-MX" dirty="0">
                <a:solidFill>
                  <a:schemeClr val="tx1"/>
                </a:solidFill>
              </a:rPr>
              <a:t>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Alternatively, try to manually compile the following file: </a:t>
            </a:r>
            <a:r>
              <a:rPr lang="en-US" dirty="0" smtClean="0">
                <a:solidFill>
                  <a:schemeClr val="tx1"/>
                </a:solidFill>
              </a:rPr>
              <a:t>“…/</a:t>
            </a:r>
            <a:r>
              <a:rPr lang="en-US" dirty="0" err="1" smtClean="0">
                <a:solidFill>
                  <a:schemeClr val="tx1"/>
                </a:solidFill>
              </a:rPr>
              <a:t>Mofuss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LaTeX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Mofuss_Summary_Report.tex</a:t>
            </a:r>
            <a:r>
              <a:rPr lang="en-US" dirty="0">
                <a:solidFill>
                  <a:schemeClr val="tx1"/>
                </a:solidFill>
              </a:rPr>
              <a:t>” using your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editor.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collaboration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very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much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appreciated</a:t>
            </a:r>
            <a:r>
              <a:rPr lang="es-MX" dirty="0" smtClean="0">
                <a:solidFill>
                  <a:schemeClr val="tx1"/>
                </a:solidFill>
              </a:rPr>
              <a:t> as </a:t>
            </a:r>
            <a:r>
              <a:rPr lang="es-MX" dirty="0" err="1" smtClean="0">
                <a:solidFill>
                  <a:schemeClr val="tx1"/>
                </a:solidFill>
              </a:rPr>
              <a:t>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help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clean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rare</a:t>
            </a:r>
            <a:r>
              <a:rPr lang="es-MX" b="1" dirty="0" smtClean="0">
                <a:solidFill>
                  <a:schemeClr val="tx1"/>
                </a:solidFill>
              </a:rPr>
              <a:t> bugs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version</a:t>
            </a:r>
            <a:r>
              <a:rPr lang="es-MX" dirty="0" smtClean="0">
                <a:solidFill>
                  <a:schemeClr val="tx1"/>
                </a:solidFill>
              </a:rPr>
              <a:t> 1.0.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Fatal error!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20</cp:revision>
  <dcterms:created xsi:type="dcterms:W3CDTF">2015-12-23T21:29:46Z</dcterms:created>
  <dcterms:modified xsi:type="dcterms:W3CDTF">2016-01-25T19:17:16Z</dcterms:modified>
</cp:coreProperties>
</file>