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496944" cy="1470025"/>
          </a:xfrm>
        </p:spPr>
        <p:txBody>
          <a:bodyPr/>
          <a:lstStyle/>
          <a:p>
            <a:r>
              <a:rPr lang="es-MX" b="1" dirty="0" err="1" smtClean="0">
                <a:solidFill>
                  <a:srgbClr val="FFC000"/>
                </a:solidFill>
              </a:rPr>
              <a:t>We</a:t>
            </a:r>
            <a:r>
              <a:rPr lang="es-MX" b="1" dirty="0" smtClean="0">
                <a:solidFill>
                  <a:srgbClr val="FFC000"/>
                </a:solidFill>
              </a:rPr>
              <a:t> are </a:t>
            </a:r>
            <a:r>
              <a:rPr lang="es-MX" b="1" dirty="0" err="1" smtClean="0">
                <a:solidFill>
                  <a:srgbClr val="FFC000"/>
                </a:solidFill>
              </a:rPr>
              <a:t>experiencing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err="1" smtClean="0">
                <a:solidFill>
                  <a:srgbClr val="FFC000"/>
                </a:solidFill>
              </a:rPr>
              <a:t>some</a:t>
            </a:r>
            <a:r>
              <a:rPr lang="es-MX" b="1" dirty="0" smtClean="0">
                <a:solidFill>
                  <a:srgbClr val="FFC000"/>
                </a:solidFill>
              </a:rPr>
              <a:t> </a:t>
            </a:r>
            <a:r>
              <a:rPr lang="es-MX" b="1" dirty="0" err="1" smtClean="0">
                <a:solidFill>
                  <a:srgbClr val="FFC000"/>
                </a:solidFill>
              </a:rPr>
              <a:t>issues</a:t>
            </a:r>
            <a:endParaRPr lang="es-MX" b="1" dirty="0">
              <a:solidFill>
                <a:srgbClr val="FFC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62500" lnSpcReduction="20000"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Apparently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some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LaTeX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were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not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properly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during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first</a:t>
            </a:r>
            <a:r>
              <a:rPr lang="es-MX" dirty="0" smtClean="0">
                <a:solidFill>
                  <a:schemeClr val="tx1"/>
                </a:solidFill>
              </a:rPr>
              <a:t> try. </a:t>
            </a:r>
          </a:p>
          <a:p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cause of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has </a:t>
            </a:r>
            <a:r>
              <a:rPr lang="es-MX" dirty="0" err="1" smtClean="0">
                <a:solidFill>
                  <a:schemeClr val="tx1"/>
                </a:solidFill>
              </a:rPr>
              <a:t>generally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do </a:t>
            </a:r>
            <a:r>
              <a:rPr lang="es-MX" dirty="0" err="1" smtClean="0">
                <a:solidFill>
                  <a:schemeClr val="tx1"/>
                </a:solidFill>
              </a:rPr>
              <a:t>with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intermitent</a:t>
            </a:r>
            <a:r>
              <a:rPr lang="es-MX" dirty="0">
                <a:solidFill>
                  <a:schemeClr val="tx1"/>
                </a:solidFill>
              </a:rPr>
              <a:t> internet </a:t>
            </a:r>
            <a:r>
              <a:rPr lang="es-MX" dirty="0" err="1">
                <a:solidFill>
                  <a:schemeClr val="tx1"/>
                </a:solidFill>
              </a:rPr>
              <a:t>connectivity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or</a:t>
            </a:r>
            <a:r>
              <a:rPr lang="es-MX" dirty="0">
                <a:solidFill>
                  <a:schemeClr val="tx1"/>
                </a:solidFill>
              </a:rPr>
              <a:t> firewalls </a:t>
            </a:r>
            <a:r>
              <a:rPr lang="es-MX" dirty="0" err="1">
                <a:solidFill>
                  <a:schemeClr val="tx1"/>
                </a:solidFill>
              </a:rPr>
              <a:t>preventing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LaTeX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packages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installation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usually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solved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by</a:t>
            </a:r>
            <a:r>
              <a:rPr lang="es-MX" dirty="0" smtClean="0">
                <a:solidFill>
                  <a:schemeClr val="tx1"/>
                </a:solidFill>
              </a:rPr>
              <a:t> re-</a:t>
            </a:r>
            <a:r>
              <a:rPr lang="es-MX" dirty="0" err="1" smtClean="0">
                <a:solidFill>
                  <a:schemeClr val="tx1"/>
                </a:solidFill>
              </a:rPr>
              <a:t>trying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the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installation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multiple</a:t>
            </a:r>
            <a:r>
              <a:rPr lang="es-MX" dirty="0">
                <a:solidFill>
                  <a:schemeClr val="tx1"/>
                </a:solidFill>
              </a:rPr>
              <a:t> times.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retry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LaTeX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up to 20 times. </a:t>
            </a:r>
            <a:r>
              <a:rPr lang="es-MX" dirty="0" err="1" smtClean="0">
                <a:solidFill>
                  <a:schemeClr val="tx1"/>
                </a:solidFill>
              </a:rPr>
              <a:t>Remember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click</a:t>
            </a:r>
            <a:r>
              <a:rPr lang="es-MX" dirty="0" smtClean="0">
                <a:solidFill>
                  <a:schemeClr val="tx1"/>
                </a:solidFill>
              </a:rPr>
              <a:t> «</a:t>
            </a:r>
            <a:r>
              <a:rPr lang="es-MX" dirty="0" err="1" smtClean="0">
                <a:solidFill>
                  <a:schemeClr val="tx1"/>
                </a:solidFill>
              </a:rPr>
              <a:t>Install</a:t>
            </a:r>
            <a:r>
              <a:rPr lang="es-MX" dirty="0" smtClean="0">
                <a:solidFill>
                  <a:schemeClr val="tx1"/>
                </a:solidFill>
              </a:rPr>
              <a:t>» </a:t>
            </a:r>
            <a:r>
              <a:rPr lang="es-MX" dirty="0" err="1" smtClean="0">
                <a:solidFill>
                  <a:schemeClr val="tx1"/>
                </a:solidFill>
              </a:rPr>
              <a:t>if</a:t>
            </a:r>
            <a:r>
              <a:rPr lang="es-MX" dirty="0" smtClean="0">
                <a:solidFill>
                  <a:schemeClr val="tx1"/>
                </a:solidFill>
              </a:rPr>
              <a:t> a pop-up </a:t>
            </a:r>
            <a:r>
              <a:rPr lang="es-MX" dirty="0" err="1" smtClean="0">
                <a:solidFill>
                  <a:schemeClr val="tx1"/>
                </a:solidFill>
              </a:rPr>
              <a:t>messages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appears</a:t>
            </a:r>
            <a:r>
              <a:rPr lang="es-MX" dirty="0">
                <a:solidFill>
                  <a:schemeClr val="tx1"/>
                </a:solidFill>
              </a:rPr>
              <a:t>: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You can click </a:t>
            </a:r>
            <a:r>
              <a:rPr lang="en-US" sz="2600" dirty="0">
                <a:solidFill>
                  <a:schemeClr val="tx1"/>
                </a:solidFill>
              </a:rPr>
              <a:t>out the option </a:t>
            </a:r>
            <a:r>
              <a:rPr lang="en-US" sz="2600" i="1" dirty="0">
                <a:solidFill>
                  <a:schemeClr val="tx1"/>
                </a:solidFill>
              </a:rPr>
              <a:t>“Always show this dialog before installing packages”</a:t>
            </a:r>
            <a:r>
              <a:rPr lang="en-US" sz="2600" dirty="0">
                <a:solidFill>
                  <a:schemeClr val="tx1"/>
                </a:solidFill>
              </a:rPr>
              <a:t> if do not want to be asked each time a </a:t>
            </a:r>
            <a:r>
              <a:rPr lang="en-US" sz="2600" dirty="0" smtClean="0">
                <a:solidFill>
                  <a:schemeClr val="tx1"/>
                </a:solidFill>
              </a:rPr>
              <a:t>package </a:t>
            </a:r>
            <a:r>
              <a:rPr lang="en-US" sz="2600" dirty="0">
                <a:solidFill>
                  <a:schemeClr val="tx1"/>
                </a:solidFill>
              </a:rPr>
              <a:t>need to be installed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s-MX" sz="2600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  <p:pic>
        <p:nvPicPr>
          <p:cNvPr id="5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3501008"/>
            <a:ext cx="4020166" cy="23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We are experiencing some issues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18</cp:revision>
  <dcterms:created xsi:type="dcterms:W3CDTF">2015-12-23T21:29:46Z</dcterms:created>
  <dcterms:modified xsi:type="dcterms:W3CDTF">2016-01-25T19:19:10Z</dcterms:modified>
</cp:coreProperties>
</file>