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hilardi@ciga.unam.mx" TargetMode="External"/><Relationship Id="rId2" Type="http://schemas.openxmlformats.org/officeDocument/2006/relationships/hyperlink" Target="http://miktex.org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err="1" smtClean="0">
                <a:solidFill>
                  <a:srgbClr val="FF0000"/>
                </a:solidFill>
              </a:rPr>
              <a:t>Watch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Out</a:t>
            </a:r>
            <a:r>
              <a:rPr lang="es-MX" b="1" dirty="0" smtClean="0">
                <a:solidFill>
                  <a:srgbClr val="FF0000"/>
                </a:solidFill>
              </a:rPr>
              <a:t>!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62500" lnSpcReduction="200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couldn’t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find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compiler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n-US" b="1" dirty="0" err="1" smtClean="0">
                <a:solidFill>
                  <a:schemeClr val="tx1"/>
                </a:solidFill>
              </a:rPr>
              <a:t>TeX</a:t>
            </a:r>
            <a:r>
              <a:rPr lang="en-US" dirty="0" smtClean="0">
                <a:solidFill>
                  <a:schemeClr val="tx1"/>
                </a:solidFill>
              </a:rPr>
              <a:t> files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s-MX" b="1" dirty="0" smtClean="0">
                <a:solidFill>
                  <a:schemeClr val="tx1"/>
                </a:solidFill>
              </a:rPr>
              <a:t>PDF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inside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Did you download </a:t>
            </a:r>
            <a:r>
              <a:rPr lang="en-US" dirty="0">
                <a:solidFill>
                  <a:schemeClr val="tx1"/>
                </a:solidFill>
              </a:rPr>
              <a:t>and install the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Basic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MikTEX</a:t>
            </a:r>
            <a:r>
              <a:rPr lang="en-US" dirty="0" smtClean="0">
                <a:solidFill>
                  <a:schemeClr val="tx1"/>
                </a:solidFill>
              </a:rPr>
              <a:t>?(32-bit </a:t>
            </a:r>
            <a:r>
              <a:rPr lang="en-US" dirty="0">
                <a:solidFill>
                  <a:schemeClr val="tx1"/>
                </a:solidFill>
              </a:rPr>
              <a:t>or 64-bit depending on your </a:t>
            </a:r>
            <a:r>
              <a:rPr lang="en-US" dirty="0" smtClean="0">
                <a:solidFill>
                  <a:schemeClr val="tx1"/>
                </a:solidFill>
              </a:rPr>
              <a:t>system). Please do it even if </a:t>
            </a: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already have </a:t>
            </a:r>
            <a:r>
              <a:rPr lang="en-US" dirty="0">
                <a:solidFill>
                  <a:schemeClr val="tx1"/>
                </a:solidFill>
              </a:rPr>
              <a:t>any working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system. </a:t>
            </a:r>
            <a:r>
              <a:rPr lang="en-US" b="1" dirty="0" smtClean="0">
                <a:solidFill>
                  <a:schemeClr val="tx1"/>
                </a:solidFill>
              </a:rPr>
              <a:t>Its important that you close the Wizard before installing </a:t>
            </a:r>
            <a:r>
              <a:rPr lang="en-US" b="1" dirty="0" err="1" smtClean="0">
                <a:solidFill>
                  <a:schemeClr val="tx1"/>
                </a:solidFill>
              </a:rPr>
              <a:t>MikTEX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Then, open the Wizard again and run the last script (e.g. ICS scenario).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Alternatively, try to compile the following file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“…/</a:t>
            </a:r>
            <a:r>
              <a:rPr lang="en-US" dirty="0" err="1" smtClean="0">
                <a:solidFill>
                  <a:schemeClr val="tx1"/>
                </a:solidFill>
              </a:rPr>
              <a:t>Mofuss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LaTeX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Mofuss_Summary_Report.tex</a:t>
            </a:r>
            <a:r>
              <a:rPr lang="en-US" dirty="0" smtClean="0">
                <a:solidFill>
                  <a:schemeClr val="tx1"/>
                </a:solidFill>
              </a:rPr>
              <a:t>” using your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editor.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38" y="3193599"/>
            <a:ext cx="3075062" cy="167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104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Watch Out!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22</cp:revision>
  <dcterms:created xsi:type="dcterms:W3CDTF">2015-12-23T21:29:46Z</dcterms:created>
  <dcterms:modified xsi:type="dcterms:W3CDTF">2016-01-25T19:15:14Z</dcterms:modified>
</cp:coreProperties>
</file>