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315200" cy="3657600"/>
  <p:notesSz cx="6858000" cy="9144000"/>
  <p:defaultTextStyle>
    <a:defPPr>
      <a:defRPr lang="en-US"/>
    </a:defPPr>
    <a:lvl1pPr marL="0" algn="l" defTabSz="526690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1pPr>
    <a:lvl2pPr marL="263345" algn="l" defTabSz="526690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2pPr>
    <a:lvl3pPr marL="526690" algn="l" defTabSz="526690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3pPr>
    <a:lvl4pPr marL="790037" algn="l" defTabSz="526690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4pPr>
    <a:lvl5pPr marL="1053382" algn="l" defTabSz="526690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5pPr>
    <a:lvl6pPr marL="1316727" algn="l" defTabSz="526690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6pPr>
    <a:lvl7pPr marL="1580073" algn="l" defTabSz="526690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7pPr>
    <a:lvl8pPr marL="1843418" algn="l" defTabSz="526690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8pPr>
    <a:lvl9pPr marL="2106764" algn="l" defTabSz="526690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58"/>
  </p:normalViewPr>
  <p:slideViewPr>
    <p:cSldViewPr snapToGrid="0" snapToObjects="1">
      <p:cViewPr>
        <p:scale>
          <a:sx n="95" d="100"/>
          <a:sy n="95" d="100"/>
        </p:scale>
        <p:origin x="2032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98593"/>
            <a:ext cx="54864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21087"/>
            <a:ext cx="54864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78B5-7795-F244-A8A5-257957C296FC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BCCF-7F7E-7F43-B561-0E88CE1E26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78B5-7795-F244-A8A5-257957C296FC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BCCF-7F7E-7F43-B561-0E88CE1E26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94733"/>
            <a:ext cx="1577340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4733"/>
            <a:ext cx="4640580" cy="30996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78B5-7795-F244-A8A5-257957C296FC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BCCF-7F7E-7F43-B561-0E88CE1E26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78B5-7795-F244-A8A5-257957C296FC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BCCF-7F7E-7F43-B561-0E88CE1E26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911860"/>
            <a:ext cx="630936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447714"/>
            <a:ext cx="630936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78B5-7795-F244-A8A5-257957C296FC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BCCF-7F7E-7F43-B561-0E88CE1E26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973666"/>
            <a:ext cx="3108960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973666"/>
            <a:ext cx="3108960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78B5-7795-F244-A8A5-257957C296FC}" type="datetimeFigureOut">
              <a:rPr lang="en-US" smtClean="0"/>
              <a:t>8/22/17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BCCF-7F7E-7F43-B561-0E88CE1E26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94734"/>
            <a:ext cx="6309360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896620"/>
            <a:ext cx="309467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336040"/>
            <a:ext cx="3094672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896620"/>
            <a:ext cx="310991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336040"/>
            <a:ext cx="3109913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78B5-7795-F244-A8A5-257957C296FC}" type="datetimeFigureOut">
              <a:rPr lang="en-US" smtClean="0"/>
              <a:t>8/22/17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BCCF-7F7E-7F43-B561-0E88CE1E26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78B5-7795-F244-A8A5-257957C296FC}" type="datetimeFigureOut">
              <a:rPr lang="en-US" smtClean="0"/>
              <a:t>8/22/17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BCCF-7F7E-7F43-B561-0E88CE1E26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78B5-7795-F244-A8A5-257957C296FC}" type="datetimeFigureOut">
              <a:rPr lang="en-US" smtClean="0"/>
              <a:t>8/22/17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BCCF-7F7E-7F43-B561-0E88CE1E26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840"/>
            <a:ext cx="235934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526627"/>
            <a:ext cx="370332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097280"/>
            <a:ext cx="235934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78B5-7795-F244-A8A5-257957C296FC}" type="datetimeFigureOut">
              <a:rPr lang="en-US" smtClean="0"/>
              <a:t>8/22/17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BCCF-7F7E-7F43-B561-0E88CE1E26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840"/>
            <a:ext cx="235934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526627"/>
            <a:ext cx="370332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097280"/>
            <a:ext cx="235934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78B5-7795-F244-A8A5-257957C296FC}" type="datetimeFigureOut">
              <a:rPr lang="en-US" smtClean="0"/>
              <a:t>8/22/17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BCCF-7F7E-7F43-B561-0E88CE1E26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94734"/>
            <a:ext cx="630936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973666"/>
            <a:ext cx="630936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390054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F78B5-7795-F244-A8A5-257957C296FC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3390054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6BCCF-7F7E-7F43-B561-0E88CE1E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6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028930"/>
              </p:ext>
            </p:extLst>
          </p:nvPr>
        </p:nvGraphicFramePr>
        <p:xfrm>
          <a:off x="284398" y="952622"/>
          <a:ext cx="2344603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7882"/>
                <a:gridCol w="190672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aseline="0" dirty="0"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baseline="0" dirty="0" smtClean="0"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…</a:t>
                      </a:r>
                      <a:endParaRPr lang="en-US" sz="1800" baseline="0" dirty="0"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4</a:t>
                      </a:r>
                      <a:endParaRPr lang="en-US" sz="1800" baseline="0" dirty="0"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Transport</a:t>
                      </a:r>
                      <a:endParaRPr lang="en-US" sz="1800" baseline="0" dirty="0"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3</a:t>
                      </a:r>
                      <a:endParaRPr lang="en-US" sz="1800" baseline="0" dirty="0"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Network</a:t>
                      </a:r>
                      <a:endParaRPr lang="en-US" sz="1800" baseline="0" dirty="0"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2</a:t>
                      </a:r>
                      <a:endParaRPr lang="en-US" sz="1800" baseline="0" dirty="0"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Data link</a:t>
                      </a:r>
                      <a:endParaRPr lang="en-US" sz="1800" baseline="0" dirty="0"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</a:t>
                      </a:r>
                      <a:endParaRPr lang="en-US" sz="1800" baseline="0" dirty="0"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Physical</a:t>
                      </a:r>
                      <a:endParaRPr lang="en-US" sz="1800" baseline="0" dirty="0"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892799"/>
              </p:ext>
            </p:extLst>
          </p:nvPr>
        </p:nvGraphicFramePr>
        <p:xfrm>
          <a:off x="3141363" y="952622"/>
          <a:ext cx="2344603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7882"/>
                <a:gridCol w="190672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aseline="0" dirty="0"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baseline="0" dirty="0" smtClean="0"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…</a:t>
                      </a:r>
                      <a:endParaRPr lang="en-US" sz="1800" baseline="0" dirty="0"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4</a:t>
                      </a:r>
                      <a:endParaRPr lang="en-US" sz="1800" baseline="0" dirty="0"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Transport</a:t>
                      </a:r>
                      <a:endParaRPr lang="en-US" sz="18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3</a:t>
                      </a:r>
                      <a:endParaRPr lang="en-US" sz="1800" baseline="0" dirty="0"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Thread</a:t>
                      </a:r>
                      <a:endParaRPr lang="en-US" sz="1800" baseline="0" dirty="0"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2</a:t>
                      </a:r>
                      <a:endParaRPr lang="en-US" sz="1800" baseline="0" dirty="0"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IEEE 802.15.4</a:t>
                      </a:r>
                      <a:endParaRPr lang="en-US" sz="1800" baseline="0" dirty="0"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</a:t>
                      </a:r>
                      <a:endParaRPr lang="en-US" sz="1800" baseline="0" dirty="0"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Physical</a:t>
                      </a:r>
                      <a:endParaRPr lang="en-US" sz="18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Circular Arrow 13"/>
          <p:cNvSpPr/>
          <p:nvPr/>
        </p:nvSpPr>
        <p:spPr>
          <a:xfrm rot="5400000">
            <a:off x="5375315" y="1873169"/>
            <a:ext cx="426501" cy="439611"/>
          </a:xfrm>
          <a:prstGeom prst="circular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noFill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08371" y="1908306"/>
            <a:ext cx="15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Source Serif Pro" charset="0"/>
                <a:ea typeface="Source Serif Pro" charset="0"/>
                <a:cs typeface="Source Serif Pro" charset="0"/>
              </a:rPr>
              <a:t>6LoWPAN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2694" y="433611"/>
            <a:ext cx="191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Source Serif Pro" charset="0"/>
                <a:ea typeface="Source Serif Pro" charset="0"/>
                <a:cs typeface="Source Serif Pro" charset="0"/>
              </a:rPr>
              <a:t>OSI</a:t>
            </a:r>
            <a:endParaRPr lang="en-US" sz="1800" b="1" dirty="0">
              <a:latin typeface="Source Serif Pro" charset="0"/>
              <a:ea typeface="Source Serif Pro" charset="0"/>
              <a:cs typeface="Source Serif Pro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69659" y="433611"/>
            <a:ext cx="191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Source Serif Pro" charset="0"/>
                <a:ea typeface="Source Serif Pro" charset="0"/>
                <a:cs typeface="Source Serif Pro" charset="0"/>
              </a:rPr>
              <a:t>Thread on Tock</a:t>
            </a:r>
            <a:endParaRPr lang="en-US" sz="1800" b="1" dirty="0">
              <a:latin typeface="Source Serif Pro" charset="0"/>
              <a:ea typeface="Source Serif Pro" charset="0"/>
              <a:cs typeface="Source Serif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55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25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 Light</vt:lpstr>
      <vt:lpstr>Arial</vt:lpstr>
      <vt:lpstr>Calibri</vt:lpstr>
      <vt:lpstr>Source Serif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Mateo Garcia</dc:creator>
  <cp:lastModifiedBy>Mateo Garcia</cp:lastModifiedBy>
  <cp:revision>6</cp:revision>
  <dcterms:created xsi:type="dcterms:W3CDTF">2017-08-22T21:31:11Z</dcterms:created>
  <dcterms:modified xsi:type="dcterms:W3CDTF">2017-08-22T21:57:32Z</dcterms:modified>
</cp:coreProperties>
</file>