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8288000" cy="9144000"/>
  <p:notesSz cx="6858000" cy="9144000"/>
  <p:defaultTextStyle>
    <a:defPPr>
      <a:defRPr lang="en-US"/>
    </a:defPPr>
    <a:lvl1pPr marL="0" algn="l" defTabSz="1075700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1pPr>
    <a:lvl2pPr marL="537850" algn="l" defTabSz="1075700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2pPr>
    <a:lvl3pPr marL="1075700" algn="l" defTabSz="1075700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3pPr>
    <a:lvl4pPr marL="1613550" algn="l" defTabSz="1075700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4pPr>
    <a:lvl5pPr marL="2151400" algn="l" defTabSz="1075700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5pPr>
    <a:lvl6pPr marL="2689250" algn="l" defTabSz="1075700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6pPr>
    <a:lvl7pPr marL="3227100" algn="l" defTabSz="1075700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7pPr>
    <a:lvl8pPr marL="3764951" algn="l" defTabSz="1075700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8pPr>
    <a:lvl9pPr marL="4302801" algn="l" defTabSz="1075700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58"/>
  </p:normalViewPr>
  <p:slideViewPr>
    <p:cSldViewPr snapToGrid="0" snapToObjects="1">
      <p:cViewPr>
        <p:scale>
          <a:sx n="65" d="100"/>
          <a:sy n="65" d="100"/>
        </p:scale>
        <p:origin x="52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96484"/>
            <a:ext cx="13716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802717"/>
            <a:ext cx="13716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109C-8881-2C4C-9833-E427129ACD1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109C-8881-2C4C-9833-E427129ACD1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86834"/>
            <a:ext cx="394335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86834"/>
            <a:ext cx="1160145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109C-8881-2C4C-9833-E427129ACD1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109C-8881-2C4C-9833-E427129ACD1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279652"/>
            <a:ext cx="157734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119285"/>
            <a:ext cx="157734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109C-8881-2C4C-9833-E427129ACD1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34167"/>
            <a:ext cx="77724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34167"/>
            <a:ext cx="77724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109C-8881-2C4C-9833-E427129ACD1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86834"/>
            <a:ext cx="157734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241551"/>
            <a:ext cx="773668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340100"/>
            <a:ext cx="7736681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241551"/>
            <a:ext cx="777478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340100"/>
            <a:ext cx="7774782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109C-8881-2C4C-9833-E427129ACD1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109C-8881-2C4C-9833-E427129ACD1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109C-8881-2C4C-9833-E427129ACD1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316567"/>
            <a:ext cx="92583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109C-8881-2C4C-9833-E427129ACD1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316567"/>
            <a:ext cx="92583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109C-8881-2C4C-9833-E427129ACD1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86834"/>
            <a:ext cx="157734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434167"/>
            <a:ext cx="157734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109C-8881-2C4C-9833-E427129ACD1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475134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276792"/>
              </p:ext>
            </p:extLst>
          </p:nvPr>
        </p:nvGraphicFramePr>
        <p:xfrm>
          <a:off x="2383980" y="4414348"/>
          <a:ext cx="6873240" cy="1036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666199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0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1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2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3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4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5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6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7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8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9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10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1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2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3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4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5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6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7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8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9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20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1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2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3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4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5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6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7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8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9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30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1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…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11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Type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Length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Value</a:t>
                      </a:r>
                      <a:r>
                        <a:rPr lang="en-US" sz="1800" b="0" baseline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 </a:t>
                      </a:r>
                      <a:r>
                        <a:rPr lang="mr-IN" sz="1800" b="0" baseline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…</a:t>
                      </a: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83980" y="3980621"/>
            <a:ext cx="666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Source Serif Pro" charset="0"/>
                <a:ea typeface="Source Serif Pro" charset="0"/>
                <a:cs typeface="Source Serif Pro" charset="0"/>
              </a:rPr>
              <a:t>Active Operational Dataset TLV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02882" y="6513205"/>
            <a:ext cx="666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Source Serif Pro" charset="0"/>
                <a:ea typeface="Source Serif Pro" charset="0"/>
                <a:cs typeface="Source Serif Pro" charset="0"/>
              </a:rPr>
              <a:t>Channel Mask TLV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02882" y="6053975"/>
            <a:ext cx="666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Source Serif Pro" charset="0"/>
                <a:ea typeface="Source Serif Pro" charset="0"/>
                <a:cs typeface="Source Serif Pro" charset="0"/>
              </a:rPr>
              <a:t>Network Management TLVs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587840" y="7352540"/>
            <a:ext cx="4876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Source Serif Pro" charset="0"/>
                <a:ea typeface="Source Serif Pro" charset="0"/>
                <a:cs typeface="Source Serif Pro" charset="0"/>
              </a:rPr>
              <a:t>Channel Mask TLV value contains an unbounded list of channel mask entries</a:t>
            </a:r>
          </a:p>
        </p:txBody>
      </p:sp>
      <p:sp>
        <p:nvSpPr>
          <p:cNvPr id="11" name="Left Brace 10"/>
          <p:cNvSpPr/>
          <p:nvPr/>
        </p:nvSpPr>
        <p:spPr>
          <a:xfrm rot="16200000" flipH="1">
            <a:off x="7263907" y="1185687"/>
            <a:ext cx="342915" cy="953036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2" name="TextBox 11"/>
          <p:cNvSpPr txBox="1"/>
          <p:nvPr/>
        </p:nvSpPr>
        <p:spPr>
          <a:xfrm>
            <a:off x="12587840" y="4755298"/>
            <a:ext cx="4876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Source Serif Pro" charset="0"/>
                <a:ea typeface="Source Serif Pro" charset="0"/>
                <a:cs typeface="Source Serif Pro" charset="0"/>
              </a:rPr>
              <a:t>Active Operational Dataset TLV value contains an unbounded list of Network Management </a:t>
            </a:r>
            <a:r>
              <a:rPr lang="en-US" sz="1600" dirty="0">
                <a:latin typeface="Source Serif Pro" charset="0"/>
                <a:ea typeface="Source Serif Pro" charset="0"/>
                <a:cs typeface="Source Serif Pro" charset="0"/>
              </a:rPr>
              <a:t>TLVs</a:t>
            </a:r>
            <a:endParaRPr lang="en-US" sz="1600" dirty="0">
              <a:latin typeface="Source Serif Pro" charset="0"/>
              <a:ea typeface="Source Serif Pro" charset="0"/>
              <a:cs typeface="Source Serif Pro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90783"/>
              </p:ext>
            </p:extLst>
          </p:nvPr>
        </p:nvGraphicFramePr>
        <p:xfrm>
          <a:off x="4013674" y="6950239"/>
          <a:ext cx="687324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0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1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2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3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4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5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6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7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8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9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10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1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2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3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4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5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6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7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8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9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20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1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2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3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4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5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6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7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8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9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30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1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…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Type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Length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Value</a:t>
                      </a:r>
                      <a:r>
                        <a:rPr lang="en-US" sz="1800" b="0" baseline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 </a:t>
                      </a:r>
                      <a:r>
                        <a:rPr lang="mr-IN" sz="1800" b="0" baseline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…</a:t>
                      </a: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840768" y="7138565"/>
            <a:ext cx="73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2400" dirty="0"/>
              <a:t>…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325726" y="7138565"/>
            <a:ext cx="73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2400" dirty="0"/>
              <a:t>…</a:t>
            </a:r>
            <a:endParaRPr lang="en-US" sz="24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052152"/>
              </p:ext>
            </p:extLst>
          </p:nvPr>
        </p:nvGraphicFramePr>
        <p:xfrm>
          <a:off x="2383980" y="1858797"/>
          <a:ext cx="6873242" cy="1105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02"/>
                <a:gridCol w="209002"/>
                <a:gridCol w="209002"/>
                <a:gridCol w="209002"/>
                <a:gridCol w="209002"/>
                <a:gridCol w="209002"/>
                <a:gridCol w="209002"/>
                <a:gridCol w="209002"/>
                <a:gridCol w="1588404"/>
                <a:gridCol w="2020441"/>
                <a:gridCol w="1592381"/>
              </a:tblGrid>
              <a:tr h="46550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0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1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2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3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4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5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6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7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TLV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mr-IN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…</a:t>
                      </a: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TLV</a:t>
                      </a: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6256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Command Type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53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124</Words>
  <Application>Microsoft Macintosh PowerPoint</Application>
  <PresentationFormat>Custom</PresentationFormat>
  <Paragraphs>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 Light</vt:lpstr>
      <vt:lpstr>Mangal</vt:lpstr>
      <vt:lpstr>Arial</vt:lpstr>
      <vt:lpstr>Calibri</vt:lpstr>
      <vt:lpstr>Source Serif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Mateo Garcia</dc:creator>
  <cp:lastModifiedBy>Mateo Garcia</cp:lastModifiedBy>
  <cp:revision>7</cp:revision>
  <dcterms:created xsi:type="dcterms:W3CDTF">2017-08-24T21:55:19Z</dcterms:created>
  <dcterms:modified xsi:type="dcterms:W3CDTF">2017-08-24T22:51:53Z</dcterms:modified>
</cp:coreProperties>
</file>