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0515600" cy="2743200"/>
  <p:notesSz cx="6858000" cy="9144000"/>
  <p:defaultTextStyle>
    <a:defPPr>
      <a:defRPr lang="en-US"/>
    </a:defPPr>
    <a:lvl1pPr marL="0" algn="l" defTabSz="494817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1pPr>
    <a:lvl2pPr marL="247409" algn="l" defTabSz="494817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2pPr>
    <a:lvl3pPr marL="494817" algn="l" defTabSz="494817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3pPr>
    <a:lvl4pPr marL="742226" algn="l" defTabSz="494817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4pPr>
    <a:lvl5pPr marL="989634" algn="l" defTabSz="494817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5pPr>
    <a:lvl6pPr marL="1237043" algn="l" defTabSz="494817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6pPr>
    <a:lvl7pPr marL="1484451" algn="l" defTabSz="494817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7pPr>
    <a:lvl8pPr marL="1731860" algn="l" defTabSz="494817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8pPr>
    <a:lvl9pPr marL="1979268" algn="l" defTabSz="494817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8"/>
  </p:normalViewPr>
  <p:slideViewPr>
    <p:cSldViewPr snapToGrid="0" snapToObjects="1">
      <p:cViewPr>
        <p:scale>
          <a:sx n="125" d="100"/>
          <a:sy n="125" d="100"/>
        </p:scale>
        <p:origin x="72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448945"/>
            <a:ext cx="78867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1440815"/>
            <a:ext cx="78867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6" y="146050"/>
            <a:ext cx="2267426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7" y="146050"/>
            <a:ext cx="6670834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683895"/>
            <a:ext cx="9069705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1835785"/>
            <a:ext cx="9069705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730250"/>
            <a:ext cx="446913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730250"/>
            <a:ext cx="446913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146050"/>
            <a:ext cx="9069705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672465"/>
            <a:ext cx="4448591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1002030"/>
            <a:ext cx="4448591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2" y="672465"/>
            <a:ext cx="4470500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2" y="1002030"/>
            <a:ext cx="4470500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182880"/>
            <a:ext cx="339155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394970"/>
            <a:ext cx="5323523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822960"/>
            <a:ext cx="339155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182880"/>
            <a:ext cx="339155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394970"/>
            <a:ext cx="5323523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822960"/>
            <a:ext cx="339155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146050"/>
            <a:ext cx="906970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730250"/>
            <a:ext cx="9069705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2542540"/>
            <a:ext cx="236601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2542540"/>
            <a:ext cx="354901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2542540"/>
            <a:ext cx="236601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6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01641"/>
              </p:ext>
            </p:extLst>
          </p:nvPr>
        </p:nvGraphicFramePr>
        <p:xfrm>
          <a:off x="256785" y="944240"/>
          <a:ext cx="9997440" cy="1406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66619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0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8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9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10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8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9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20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8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9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30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8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9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40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110"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Type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Length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Value</a:t>
                      </a:r>
                      <a:r>
                        <a:rPr lang="en-US" sz="1800" b="0" baseline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 </a:t>
                      </a:r>
                      <a:r>
                        <a:rPr lang="mr-IN" sz="1800" b="0" baseline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…</a:t>
                      </a: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110">
                <a:tc gridSpan="8" v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Length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 of this MLE message payload in bytes</a:t>
                      </a:r>
                      <a:endParaRPr lang="en-US" sz="11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Length of total MLE message payload in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18885" y="441146"/>
            <a:ext cx="687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ource Serif Pro" charset="0"/>
                <a:ea typeface="Source Serif Pro" charset="0"/>
                <a:cs typeface="Source Serif Pro" charset="0"/>
              </a:rPr>
              <a:t>MLE Message Extension TLV (Proposed)</a:t>
            </a:r>
            <a:endParaRPr lang="en-US" sz="1800" dirty="0">
              <a:latin typeface="Source Serif Pro" charset="0"/>
              <a:ea typeface="Source Serif Pro" charset="0"/>
              <a:cs typeface="Source Serif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3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75</Words>
  <Application>Microsoft Macintosh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Source Serif Pro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Mateo Garcia</dc:creator>
  <cp:lastModifiedBy>Mateo Garcia</cp:lastModifiedBy>
  <cp:revision>14</cp:revision>
  <dcterms:created xsi:type="dcterms:W3CDTF">2017-08-24T21:55:19Z</dcterms:created>
  <dcterms:modified xsi:type="dcterms:W3CDTF">2017-08-31T02:18:25Z</dcterms:modified>
</cp:coreProperties>
</file>