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8"/>
  </p:normalViewPr>
  <p:slideViewPr>
    <p:cSldViewPr snapToGrid="0" snapToObjects="1">
      <p:cViewPr varScale="1">
        <p:scale>
          <a:sx n="78" d="100"/>
          <a:sy n="78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87688"/>
              </p:ext>
            </p:extLst>
          </p:nvPr>
        </p:nvGraphicFramePr>
        <p:xfrm>
          <a:off x="408876" y="765892"/>
          <a:ext cx="6873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Type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Value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 </a:t>
                      </a:r>
                      <a:r>
                        <a:rPr lang="mr-IN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8876" y="332165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erif Pro" charset="0"/>
                <a:ea typeface="Source Serif Pro" charset="0"/>
                <a:cs typeface="Source Serif Pro" charset="0"/>
              </a:rPr>
              <a:t>Active Operational Dataset TLV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0810" y="2926100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erif Pro" charset="0"/>
                <a:ea typeface="Source Serif Pro" charset="0"/>
                <a:cs typeface="Source Serif Pro" charset="0"/>
              </a:rPr>
              <a:t>Channel Mask TLV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7778" y="2405519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ource Serif Pro" charset="0"/>
                <a:ea typeface="Source Serif Pro" charset="0"/>
                <a:cs typeface="Source Serif Pro" charset="0"/>
              </a:rPr>
              <a:t>Network Management TLVs</a:t>
            </a:r>
            <a:endParaRPr lang="en-US" dirty="0">
              <a:latin typeface="Source Serif Pro" charset="0"/>
              <a:ea typeface="Source Serif Pro" charset="0"/>
              <a:cs typeface="Source Serif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7081" y="3606984"/>
            <a:ext cx="487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ource Serif Pro" charset="0"/>
                <a:ea typeface="Source Serif Pro" charset="0"/>
                <a:cs typeface="Source Serif Pro" charset="0"/>
              </a:rPr>
              <a:t>Channel Mask TLV value contains an unbounded list of channel mask entries</a:t>
            </a:r>
          </a:p>
        </p:txBody>
      </p:sp>
      <p:sp>
        <p:nvSpPr>
          <p:cNvPr id="11" name="Left Brace 10"/>
          <p:cNvSpPr/>
          <p:nvPr/>
        </p:nvSpPr>
        <p:spPr>
          <a:xfrm rot="16200000" flipH="1">
            <a:off x="5288802" y="-2462769"/>
            <a:ext cx="342915" cy="95303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27081" y="1009742"/>
            <a:ext cx="487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ource Serif Pro" charset="0"/>
                <a:ea typeface="Source Serif Pro" charset="0"/>
                <a:cs typeface="Source Serif Pro" charset="0"/>
              </a:rPr>
              <a:t>Active Operational Dataset TLV value contains an unbounded list of Network Management </a:t>
            </a:r>
            <a:r>
              <a:rPr lang="en-US" sz="1600" dirty="0" smtClean="0">
                <a:latin typeface="Source Serif Pro" charset="0"/>
                <a:ea typeface="Source Serif Pro" charset="0"/>
                <a:cs typeface="Source Serif Pro" charset="0"/>
              </a:rPr>
              <a:t>TLVs</a:t>
            </a:r>
            <a:endParaRPr lang="en-US" sz="1600" dirty="0">
              <a:latin typeface="Source Serif Pro" charset="0"/>
              <a:ea typeface="Source Serif Pro" charset="0"/>
              <a:cs typeface="Source Serif Pro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0042"/>
              </p:ext>
            </p:extLst>
          </p:nvPr>
        </p:nvGraphicFramePr>
        <p:xfrm>
          <a:off x="2230810" y="3363134"/>
          <a:ext cx="6873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30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Type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Value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 </a:t>
                      </a:r>
                      <a:r>
                        <a:rPr lang="mr-IN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5076" y="3490109"/>
            <a:ext cx="734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000" dirty="0"/>
              <a:t>…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9491346" y="3490109"/>
            <a:ext cx="734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000" dirty="0"/>
              <a:t>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55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111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Mangal</vt:lpstr>
      <vt:lpstr>Arial</vt:lpstr>
      <vt:lpstr>Calibri</vt:lpstr>
      <vt:lpstr>Source Serif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Garcia</dc:creator>
  <cp:lastModifiedBy>Mateo Garcia</cp:lastModifiedBy>
  <cp:revision>4</cp:revision>
  <dcterms:created xsi:type="dcterms:W3CDTF">2017-08-24T21:55:19Z</dcterms:created>
  <dcterms:modified xsi:type="dcterms:W3CDTF">2017-08-24T22:29:34Z</dcterms:modified>
</cp:coreProperties>
</file>