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515600" cy="2743200"/>
  <p:notesSz cx="6858000" cy="9144000"/>
  <p:defaultTextStyle>
    <a:defPPr>
      <a:defRPr lang="en-US"/>
    </a:defPPr>
    <a:lvl1pPr marL="0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409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817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2226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634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7043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4451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860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9268" algn="l" defTabSz="494817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8"/>
  </p:normalViewPr>
  <p:slideViewPr>
    <p:cSldViewPr snapToGrid="0" snapToObjects="1">
      <p:cViewPr>
        <p:scale>
          <a:sx n="125" d="100"/>
          <a:sy n="125" d="100"/>
        </p:scale>
        <p:origin x="-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448945"/>
            <a:ext cx="7886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1440815"/>
            <a:ext cx="7886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146050"/>
            <a:ext cx="2267426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146050"/>
            <a:ext cx="6670834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683895"/>
            <a:ext cx="906970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1835785"/>
            <a:ext cx="906970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730250"/>
            <a:ext cx="446913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730250"/>
            <a:ext cx="446913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46050"/>
            <a:ext cx="9069705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672465"/>
            <a:ext cx="44485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1002030"/>
            <a:ext cx="4448591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672465"/>
            <a:ext cx="447050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1002030"/>
            <a:ext cx="4470500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82880"/>
            <a:ext cx="339155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394970"/>
            <a:ext cx="532352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822960"/>
            <a:ext cx="339155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82880"/>
            <a:ext cx="339155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394970"/>
            <a:ext cx="532352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822960"/>
            <a:ext cx="339155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146050"/>
            <a:ext cx="906970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730250"/>
            <a:ext cx="906970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2542540"/>
            <a:ext cx="23660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109C-8881-2C4C-9833-E427129ACD1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2542540"/>
            <a:ext cx="354901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2542540"/>
            <a:ext cx="23660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68D1-6844-E341-8FAE-AA7F1446B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32610"/>
              </p:ext>
            </p:extLst>
          </p:nvPr>
        </p:nvGraphicFramePr>
        <p:xfrm>
          <a:off x="256785" y="944240"/>
          <a:ext cx="9997440" cy="14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66619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8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9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40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1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2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3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4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5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6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7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110"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Type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Value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110">
                <a:tc gridSpan="8"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</a:t>
                      </a:r>
                      <a:r>
                        <a:rPr lang="en-US" sz="1100" b="0" baseline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 of this MLE message payload in bytes</a:t>
                      </a:r>
                      <a:endParaRPr lang="en-US" sz="11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latin typeface="Source Serif Pro" charset="0"/>
                          <a:ea typeface="Source Serif Pro" charset="0"/>
                          <a:cs typeface="Source Serif Pro" charset="0"/>
                        </a:rPr>
                        <a:t>Length of total MLE message payload in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ysClr val="windowText" lastClr="000000"/>
                        </a:solidFill>
                        <a:latin typeface="Source Serif Pro" charset="0"/>
                        <a:ea typeface="Source Serif Pro" charset="0"/>
                        <a:cs typeface="Source Serif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8885" y="441146"/>
            <a:ext cx="687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ource Serif Pro" charset="0"/>
                <a:ea typeface="Source Serif Pro" charset="0"/>
                <a:cs typeface="Source Serif Pro" charset="0"/>
              </a:rPr>
              <a:t>MLE Message Extension TLV (Proposed)</a:t>
            </a:r>
          </a:p>
        </p:txBody>
      </p:sp>
    </p:spTree>
    <p:extLst>
      <p:ext uri="{BB962C8B-B14F-4D97-AF65-F5344CB8AC3E}">
        <p14:creationId xmlns:p14="http://schemas.microsoft.com/office/powerpoint/2010/main" val="6355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74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Source Serif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Garcia</dc:creator>
  <cp:lastModifiedBy>Mateo Garcia</cp:lastModifiedBy>
  <cp:revision>15</cp:revision>
  <dcterms:created xsi:type="dcterms:W3CDTF">2017-08-24T21:55:19Z</dcterms:created>
  <dcterms:modified xsi:type="dcterms:W3CDTF">2017-08-31T02:22:32Z</dcterms:modified>
</cp:coreProperties>
</file>