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8" r:id="rId2"/>
  </p:sldIdLst>
  <p:sldSz cx="21396325" cy="15087600"/>
  <p:notesSz cx="9601200" cy="7315200"/>
  <p:defaultTextStyle>
    <a:defPPr>
      <a:defRPr lang="en-US"/>
    </a:defPPr>
    <a:lvl1pPr algn="l" defTabSz="2076450" rtl="0" fontAlgn="base">
      <a:spcBef>
        <a:spcPct val="0"/>
      </a:spcBef>
      <a:spcAft>
        <a:spcPct val="0"/>
      </a:spcAft>
      <a:defRPr sz="4100" kern="1200">
        <a:solidFill>
          <a:schemeClr val="tx1"/>
        </a:solidFill>
        <a:latin typeface="Arial" charset="0"/>
        <a:ea typeface="+mn-ea"/>
        <a:cs typeface="+mn-cs"/>
      </a:defRPr>
    </a:lvl1pPr>
    <a:lvl2pPr marL="1038225" indent="-581025" algn="l" defTabSz="2076450" rtl="0" fontAlgn="base">
      <a:spcBef>
        <a:spcPct val="0"/>
      </a:spcBef>
      <a:spcAft>
        <a:spcPct val="0"/>
      </a:spcAft>
      <a:defRPr sz="4100" kern="1200">
        <a:solidFill>
          <a:schemeClr val="tx1"/>
        </a:solidFill>
        <a:latin typeface="Arial" charset="0"/>
        <a:ea typeface="+mn-ea"/>
        <a:cs typeface="+mn-cs"/>
      </a:defRPr>
    </a:lvl2pPr>
    <a:lvl3pPr marL="2076450" indent="-1162050" algn="l" defTabSz="2076450" rtl="0" fontAlgn="base">
      <a:spcBef>
        <a:spcPct val="0"/>
      </a:spcBef>
      <a:spcAft>
        <a:spcPct val="0"/>
      </a:spcAft>
      <a:defRPr sz="4100" kern="1200">
        <a:solidFill>
          <a:schemeClr val="tx1"/>
        </a:solidFill>
        <a:latin typeface="Arial" charset="0"/>
        <a:ea typeface="+mn-ea"/>
        <a:cs typeface="+mn-cs"/>
      </a:defRPr>
    </a:lvl3pPr>
    <a:lvl4pPr marL="3116263" indent="-1744663" algn="l" defTabSz="2076450" rtl="0" fontAlgn="base">
      <a:spcBef>
        <a:spcPct val="0"/>
      </a:spcBef>
      <a:spcAft>
        <a:spcPct val="0"/>
      </a:spcAft>
      <a:defRPr sz="4100" kern="1200">
        <a:solidFill>
          <a:schemeClr val="tx1"/>
        </a:solidFill>
        <a:latin typeface="Arial" charset="0"/>
        <a:ea typeface="+mn-ea"/>
        <a:cs typeface="+mn-cs"/>
      </a:defRPr>
    </a:lvl4pPr>
    <a:lvl5pPr marL="4154488" indent="-2325688" algn="l" defTabSz="2076450" rtl="0" fontAlgn="base">
      <a:spcBef>
        <a:spcPct val="0"/>
      </a:spcBef>
      <a:spcAft>
        <a:spcPct val="0"/>
      </a:spcAft>
      <a:defRPr sz="4100" kern="1200">
        <a:solidFill>
          <a:schemeClr val="tx1"/>
        </a:solidFill>
        <a:latin typeface="Arial" charset="0"/>
        <a:ea typeface="+mn-ea"/>
        <a:cs typeface="+mn-cs"/>
      </a:defRPr>
    </a:lvl5pPr>
    <a:lvl6pPr marL="2286000" algn="l" defTabSz="914400" rtl="0" eaLnBrk="1" latinLnBrk="0" hangingPunct="1">
      <a:defRPr sz="4100" kern="1200">
        <a:solidFill>
          <a:schemeClr val="tx1"/>
        </a:solidFill>
        <a:latin typeface="Arial" charset="0"/>
        <a:ea typeface="+mn-ea"/>
        <a:cs typeface="+mn-cs"/>
      </a:defRPr>
    </a:lvl6pPr>
    <a:lvl7pPr marL="2743200" algn="l" defTabSz="914400" rtl="0" eaLnBrk="1" latinLnBrk="0" hangingPunct="1">
      <a:defRPr sz="4100" kern="1200">
        <a:solidFill>
          <a:schemeClr val="tx1"/>
        </a:solidFill>
        <a:latin typeface="Arial" charset="0"/>
        <a:ea typeface="+mn-ea"/>
        <a:cs typeface="+mn-cs"/>
      </a:defRPr>
    </a:lvl7pPr>
    <a:lvl8pPr marL="3200400" algn="l" defTabSz="914400" rtl="0" eaLnBrk="1" latinLnBrk="0" hangingPunct="1">
      <a:defRPr sz="4100" kern="1200">
        <a:solidFill>
          <a:schemeClr val="tx1"/>
        </a:solidFill>
        <a:latin typeface="Arial" charset="0"/>
        <a:ea typeface="+mn-ea"/>
        <a:cs typeface="+mn-cs"/>
      </a:defRPr>
    </a:lvl8pPr>
    <a:lvl9pPr marL="3657600" algn="l" defTabSz="914400" rtl="0" eaLnBrk="1" latinLnBrk="0" hangingPunct="1">
      <a:defRPr sz="4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752">
          <p15:clr>
            <a:srgbClr val="A4A3A4"/>
          </p15:clr>
        </p15:guide>
        <p15:guide id="2" pos="67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6774" autoAdjust="0"/>
  </p:normalViewPr>
  <p:slideViewPr>
    <p:cSldViewPr>
      <p:cViewPr varScale="1">
        <p:scale>
          <a:sx n="39" d="100"/>
          <a:sy n="39" d="100"/>
        </p:scale>
        <p:origin x="904" y="44"/>
      </p:cViewPr>
      <p:guideLst>
        <p:guide orient="horz" pos="4752"/>
        <p:guide pos="67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pPr>
              <a:defRPr/>
            </a:pPr>
            <a:endParaRPr lang="en-US" dirty="0"/>
          </a:p>
        </p:txBody>
      </p:sp>
      <p:sp>
        <p:nvSpPr>
          <p:cNvPr id="3" name="Date Placeholder 2"/>
          <p:cNvSpPr>
            <a:spLocks noGrp="1"/>
          </p:cNvSpPr>
          <p:nvPr>
            <p:ph type="dt" idx="1"/>
          </p:nvPr>
        </p:nvSpPr>
        <p:spPr>
          <a:xfrm>
            <a:off x="5439014" y="0"/>
            <a:ext cx="4160520" cy="365760"/>
          </a:xfrm>
          <a:prstGeom prst="rect">
            <a:avLst/>
          </a:prstGeom>
        </p:spPr>
        <p:txBody>
          <a:bodyPr vert="horz" lIns="96661" tIns="48331" rIns="96661" bIns="48331" rtlCol="0"/>
          <a:lstStyle>
            <a:lvl1pPr algn="r">
              <a:defRPr sz="1300"/>
            </a:lvl1pPr>
          </a:lstStyle>
          <a:p>
            <a:pPr>
              <a:defRPr/>
            </a:pPr>
            <a:fld id="{8DA7D3DA-D4CF-4054-A710-8575792C48DD}" type="datetimeFigureOut">
              <a:rPr lang="en-US"/>
              <a:pPr>
                <a:defRPr/>
              </a:pPr>
              <a:t>6/24/2024</a:t>
            </a:fld>
            <a:endParaRPr lang="en-US" dirty="0"/>
          </a:p>
        </p:txBody>
      </p:sp>
      <p:sp>
        <p:nvSpPr>
          <p:cNvPr id="4" name="Slide Image Placeholder 3"/>
          <p:cNvSpPr>
            <a:spLocks noGrp="1" noRot="1" noChangeAspect="1"/>
          </p:cNvSpPr>
          <p:nvPr>
            <p:ph type="sldImg" idx="2"/>
          </p:nvPr>
        </p:nvSpPr>
        <p:spPr>
          <a:xfrm>
            <a:off x="2855913" y="549275"/>
            <a:ext cx="3889375" cy="2743200"/>
          </a:xfrm>
          <a:prstGeom prst="rect">
            <a:avLst/>
          </a:prstGeom>
          <a:noFill/>
          <a:ln w="12700">
            <a:solidFill>
              <a:prstClr val="black"/>
            </a:solidFill>
          </a:ln>
        </p:spPr>
        <p:txBody>
          <a:bodyPr vert="horz" lIns="96661" tIns="48331" rIns="96661" bIns="48331" rtlCol="0" anchor="ctr"/>
          <a:lstStyle/>
          <a:p>
            <a:pPr lvl="0"/>
            <a:endParaRPr lang="en-US" noProof="0" dirty="0"/>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947747"/>
            <a:ext cx="4160520" cy="365760"/>
          </a:xfrm>
          <a:prstGeom prst="rect">
            <a:avLst/>
          </a:prstGeom>
        </p:spPr>
        <p:txBody>
          <a:bodyPr vert="horz" lIns="96661" tIns="48331" rIns="96661" bIns="48331" rtlCol="0" anchor="b"/>
          <a:lstStyle>
            <a:lvl1pPr algn="l">
              <a:defRPr sz="1300"/>
            </a:lvl1pPr>
          </a:lstStyle>
          <a:p>
            <a:pPr>
              <a:defRPr/>
            </a:pPr>
            <a:endParaRPr lang="en-US" dirty="0"/>
          </a:p>
        </p:txBody>
      </p:sp>
      <p:sp>
        <p:nvSpPr>
          <p:cNvPr id="7" name="Slide Number Placeholder 6"/>
          <p:cNvSpPr>
            <a:spLocks noGrp="1"/>
          </p:cNvSpPr>
          <p:nvPr>
            <p:ph type="sldNum" sz="quarter" idx="5"/>
          </p:nvPr>
        </p:nvSpPr>
        <p:spPr>
          <a:xfrm>
            <a:off x="5439014" y="6947747"/>
            <a:ext cx="4160520" cy="365760"/>
          </a:xfrm>
          <a:prstGeom prst="rect">
            <a:avLst/>
          </a:prstGeom>
        </p:spPr>
        <p:txBody>
          <a:bodyPr vert="horz" lIns="96661" tIns="48331" rIns="96661" bIns="48331" rtlCol="0" anchor="b"/>
          <a:lstStyle>
            <a:lvl1pPr algn="r">
              <a:defRPr sz="1300"/>
            </a:lvl1pPr>
          </a:lstStyle>
          <a:p>
            <a:pPr>
              <a:defRPr/>
            </a:pPr>
            <a:fld id="{095823FB-3E7A-4815-914B-4B33629D59C3}" type="slidenum">
              <a:rPr lang="en-US"/>
              <a:pPr>
                <a:defRPr/>
              </a:pPr>
              <a:t>‹#›</a:t>
            </a:fld>
            <a:endParaRPr lang="en-US" dirty="0"/>
          </a:p>
        </p:txBody>
      </p:sp>
    </p:spTree>
    <p:extLst>
      <p:ext uri="{BB962C8B-B14F-4D97-AF65-F5344CB8AC3E}">
        <p14:creationId xmlns:p14="http://schemas.microsoft.com/office/powerpoint/2010/main" val="27116594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2855913" y="549275"/>
            <a:ext cx="3889375" cy="2743200"/>
          </a:xfrm>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b="1" dirty="0"/>
          </a:p>
        </p:txBody>
      </p:sp>
      <p:sp>
        <p:nvSpPr>
          <p:cNvPr id="41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7FB7E0C-4FEA-4D01-9D63-D6E98DE38827}"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4" y="4686937"/>
            <a:ext cx="18186877" cy="3234055"/>
          </a:xfrm>
        </p:spPr>
        <p:txBody>
          <a:bodyPr/>
          <a:lstStyle/>
          <a:p>
            <a:r>
              <a:rPr lang="en-US"/>
              <a:t>Click to edit Master title style</a:t>
            </a:r>
          </a:p>
        </p:txBody>
      </p:sp>
      <p:sp>
        <p:nvSpPr>
          <p:cNvPr id="3" name="Subtitle 2"/>
          <p:cNvSpPr>
            <a:spLocks noGrp="1"/>
          </p:cNvSpPr>
          <p:nvPr>
            <p:ph type="subTitle" idx="1"/>
          </p:nvPr>
        </p:nvSpPr>
        <p:spPr>
          <a:xfrm>
            <a:off x="3209450" y="8549641"/>
            <a:ext cx="14977428" cy="3855720"/>
          </a:xfrm>
        </p:spPr>
        <p:txBody>
          <a:bodyPr/>
          <a:lstStyle>
            <a:lvl1pPr marL="0" indent="0" algn="ctr">
              <a:buNone/>
              <a:defRPr>
                <a:solidFill>
                  <a:schemeClr val="tx1">
                    <a:tint val="75000"/>
                  </a:schemeClr>
                </a:solidFill>
              </a:defRPr>
            </a:lvl1pPr>
            <a:lvl2pPr marL="1038964" indent="0" algn="ctr">
              <a:buNone/>
              <a:defRPr>
                <a:solidFill>
                  <a:schemeClr val="tx1">
                    <a:tint val="75000"/>
                  </a:schemeClr>
                </a:solidFill>
              </a:defRPr>
            </a:lvl2pPr>
            <a:lvl3pPr marL="2077928" indent="0" algn="ctr">
              <a:buNone/>
              <a:defRPr>
                <a:solidFill>
                  <a:schemeClr val="tx1">
                    <a:tint val="75000"/>
                  </a:schemeClr>
                </a:solidFill>
              </a:defRPr>
            </a:lvl3pPr>
            <a:lvl4pPr marL="3116892" indent="0" algn="ctr">
              <a:buNone/>
              <a:defRPr>
                <a:solidFill>
                  <a:schemeClr val="tx1">
                    <a:tint val="75000"/>
                  </a:schemeClr>
                </a:solidFill>
              </a:defRPr>
            </a:lvl4pPr>
            <a:lvl5pPr marL="4155856" indent="0" algn="ctr">
              <a:buNone/>
              <a:defRPr>
                <a:solidFill>
                  <a:schemeClr val="tx1">
                    <a:tint val="75000"/>
                  </a:schemeClr>
                </a:solidFill>
              </a:defRPr>
            </a:lvl5pPr>
            <a:lvl6pPr marL="5194820" indent="0" algn="ctr">
              <a:buNone/>
              <a:defRPr>
                <a:solidFill>
                  <a:schemeClr val="tx1">
                    <a:tint val="75000"/>
                  </a:schemeClr>
                </a:solidFill>
              </a:defRPr>
            </a:lvl6pPr>
            <a:lvl7pPr marL="6233784" indent="0" algn="ctr">
              <a:buNone/>
              <a:defRPr>
                <a:solidFill>
                  <a:schemeClr val="tx1">
                    <a:tint val="75000"/>
                  </a:schemeClr>
                </a:solidFill>
              </a:defRPr>
            </a:lvl7pPr>
            <a:lvl8pPr marL="7272748" indent="0" algn="ctr">
              <a:buNone/>
              <a:defRPr>
                <a:solidFill>
                  <a:schemeClr val="tx1">
                    <a:tint val="75000"/>
                  </a:schemeClr>
                </a:solidFill>
              </a:defRPr>
            </a:lvl8pPr>
            <a:lvl9pPr marL="831171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4F5460F-96E0-41BC-BFD5-E159634B3175}" type="datetimeFigureOut">
              <a:rPr lang="en-US"/>
              <a:pPr>
                <a:defRPr/>
              </a:pPr>
              <a:t>6/24/2024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4BB3AD0-5DBC-48D5-BDCD-360487953A45}"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F35837-7092-45D4-8203-1DECF2FA5DEF}" type="datetimeFigureOut">
              <a:rPr lang="en-US"/>
              <a:pPr>
                <a:defRPr/>
              </a:pPr>
              <a:t>6/24/2024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64D52EC-F445-4909-BEE7-D61A89EDE60E}"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306607" y="1871980"/>
            <a:ext cx="15920946" cy="398738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40052" y="1871980"/>
            <a:ext cx="47409946" cy="398738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F62A16A-F627-46B0-B05E-C9F55505C59C}" type="datetimeFigureOut">
              <a:rPr lang="en-US"/>
              <a:pPr>
                <a:defRPr/>
              </a:pPr>
              <a:t>6/24/2024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A913833-D753-453C-8296-ABA66C37EEE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641E83C-3328-47B5-8F6E-AC2DD1A4855E}" type="datetimeFigureOut">
              <a:rPr lang="en-US"/>
              <a:pPr>
                <a:defRPr/>
              </a:pPr>
              <a:t>6/24/2024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E179CA9-CAEE-4BB7-8EFC-60BB3D80FEA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90162" y="9695182"/>
            <a:ext cx="18186877" cy="2996565"/>
          </a:xfrm>
        </p:spPr>
        <p:txBody>
          <a:bodyPr anchor="t"/>
          <a:lstStyle>
            <a:lvl1pPr algn="l">
              <a:defRPr sz="9100" b="1" cap="all"/>
            </a:lvl1pPr>
          </a:lstStyle>
          <a:p>
            <a:r>
              <a:rPr lang="en-US"/>
              <a:t>Click to edit Master title style</a:t>
            </a:r>
          </a:p>
        </p:txBody>
      </p:sp>
      <p:sp>
        <p:nvSpPr>
          <p:cNvPr id="3" name="Text Placeholder 2"/>
          <p:cNvSpPr>
            <a:spLocks noGrp="1"/>
          </p:cNvSpPr>
          <p:nvPr>
            <p:ph type="body" idx="1"/>
          </p:nvPr>
        </p:nvSpPr>
        <p:spPr>
          <a:xfrm>
            <a:off x="1690162" y="6394771"/>
            <a:ext cx="18186877" cy="3300411"/>
          </a:xfrm>
        </p:spPr>
        <p:txBody>
          <a:bodyPr anchor="b"/>
          <a:lstStyle>
            <a:lvl1pPr marL="0" indent="0">
              <a:buNone/>
              <a:defRPr sz="4500">
                <a:solidFill>
                  <a:schemeClr val="tx1">
                    <a:tint val="75000"/>
                  </a:schemeClr>
                </a:solidFill>
              </a:defRPr>
            </a:lvl1pPr>
            <a:lvl2pPr marL="1038964" indent="0">
              <a:buNone/>
              <a:defRPr sz="4100">
                <a:solidFill>
                  <a:schemeClr val="tx1">
                    <a:tint val="75000"/>
                  </a:schemeClr>
                </a:solidFill>
              </a:defRPr>
            </a:lvl2pPr>
            <a:lvl3pPr marL="2077928" indent="0">
              <a:buNone/>
              <a:defRPr sz="3600">
                <a:solidFill>
                  <a:schemeClr val="tx1">
                    <a:tint val="75000"/>
                  </a:schemeClr>
                </a:solidFill>
              </a:defRPr>
            </a:lvl3pPr>
            <a:lvl4pPr marL="3116892" indent="0">
              <a:buNone/>
              <a:defRPr sz="3200">
                <a:solidFill>
                  <a:schemeClr val="tx1">
                    <a:tint val="75000"/>
                  </a:schemeClr>
                </a:solidFill>
              </a:defRPr>
            </a:lvl4pPr>
            <a:lvl5pPr marL="4155856" indent="0">
              <a:buNone/>
              <a:defRPr sz="3200">
                <a:solidFill>
                  <a:schemeClr val="tx1">
                    <a:tint val="75000"/>
                  </a:schemeClr>
                </a:solidFill>
              </a:defRPr>
            </a:lvl5pPr>
            <a:lvl6pPr marL="5194820" indent="0">
              <a:buNone/>
              <a:defRPr sz="3200">
                <a:solidFill>
                  <a:schemeClr val="tx1">
                    <a:tint val="75000"/>
                  </a:schemeClr>
                </a:solidFill>
              </a:defRPr>
            </a:lvl6pPr>
            <a:lvl7pPr marL="6233784" indent="0">
              <a:buNone/>
              <a:defRPr sz="3200">
                <a:solidFill>
                  <a:schemeClr val="tx1">
                    <a:tint val="75000"/>
                  </a:schemeClr>
                </a:solidFill>
              </a:defRPr>
            </a:lvl7pPr>
            <a:lvl8pPr marL="7272748" indent="0">
              <a:buNone/>
              <a:defRPr sz="3200">
                <a:solidFill>
                  <a:schemeClr val="tx1">
                    <a:tint val="75000"/>
                  </a:schemeClr>
                </a:solidFill>
              </a:defRPr>
            </a:lvl8pPr>
            <a:lvl9pPr marL="8311712"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58BD1A3-08D1-4783-BE32-9483B8F2332C}" type="datetimeFigureOut">
              <a:rPr lang="en-US"/>
              <a:pPr>
                <a:defRPr/>
              </a:pPr>
              <a:t>6/24/2024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B4F12C6-BDBE-4921-B43C-0B64A03B68F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40053" y="10903587"/>
            <a:ext cx="31663589" cy="30842269"/>
          </a:xfrm>
        </p:spPr>
        <p:txBody>
          <a:bodyPr/>
          <a:lstStyle>
            <a:lvl1pPr>
              <a:defRPr sz="6400"/>
            </a:lvl1pPr>
            <a:lvl2pPr>
              <a:defRPr sz="5400"/>
            </a:lvl2pPr>
            <a:lvl3pPr>
              <a:defRPr sz="45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560250" y="10903587"/>
            <a:ext cx="31667303" cy="30842269"/>
          </a:xfrm>
        </p:spPr>
        <p:txBody>
          <a:bodyPr/>
          <a:lstStyle>
            <a:lvl1pPr>
              <a:defRPr sz="6400"/>
            </a:lvl1pPr>
            <a:lvl2pPr>
              <a:defRPr sz="5400"/>
            </a:lvl2pPr>
            <a:lvl3pPr>
              <a:defRPr sz="45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85FD71E-2DFD-4F23-A448-ACECB91B2C59}" type="datetimeFigureOut">
              <a:rPr lang="en-US"/>
              <a:pPr>
                <a:defRPr/>
              </a:pPr>
              <a:t>6/24/2024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15706F45-AC25-4817-AACF-54B8C6C580F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817" y="604204"/>
            <a:ext cx="19256692" cy="2514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69816" y="3377249"/>
            <a:ext cx="9453760" cy="1407476"/>
          </a:xfrm>
        </p:spPr>
        <p:txBody>
          <a:bodyPr anchor="b"/>
          <a:lstStyle>
            <a:lvl1pPr marL="0" indent="0">
              <a:buNone/>
              <a:defRPr sz="5400" b="1"/>
            </a:lvl1pPr>
            <a:lvl2pPr marL="1038964" indent="0">
              <a:buNone/>
              <a:defRPr sz="4500" b="1"/>
            </a:lvl2pPr>
            <a:lvl3pPr marL="2077928" indent="0">
              <a:buNone/>
              <a:defRPr sz="4100" b="1"/>
            </a:lvl3pPr>
            <a:lvl4pPr marL="3116892" indent="0">
              <a:buNone/>
              <a:defRPr sz="3600" b="1"/>
            </a:lvl4pPr>
            <a:lvl5pPr marL="4155856" indent="0">
              <a:buNone/>
              <a:defRPr sz="3600" b="1"/>
            </a:lvl5pPr>
            <a:lvl6pPr marL="5194820" indent="0">
              <a:buNone/>
              <a:defRPr sz="3600" b="1"/>
            </a:lvl6pPr>
            <a:lvl7pPr marL="6233784" indent="0">
              <a:buNone/>
              <a:defRPr sz="3600" b="1"/>
            </a:lvl7pPr>
            <a:lvl8pPr marL="7272748" indent="0">
              <a:buNone/>
              <a:defRPr sz="3600" b="1"/>
            </a:lvl8pPr>
            <a:lvl9pPr marL="8311712" indent="0">
              <a:buNone/>
              <a:defRPr sz="3600" b="1"/>
            </a:lvl9pPr>
          </a:lstStyle>
          <a:p>
            <a:pPr lvl="0"/>
            <a:r>
              <a:rPr lang="en-US"/>
              <a:t>Click to edit Master text styles</a:t>
            </a:r>
          </a:p>
        </p:txBody>
      </p:sp>
      <p:sp>
        <p:nvSpPr>
          <p:cNvPr id="4" name="Content Placeholder 3"/>
          <p:cNvSpPr>
            <a:spLocks noGrp="1"/>
          </p:cNvSpPr>
          <p:nvPr>
            <p:ph sz="half" idx="2"/>
          </p:nvPr>
        </p:nvSpPr>
        <p:spPr>
          <a:xfrm>
            <a:off x="1069816" y="4784725"/>
            <a:ext cx="9453760" cy="8692834"/>
          </a:xfrm>
        </p:spPr>
        <p:txBody>
          <a:bodyPr/>
          <a:lstStyle>
            <a:lvl1pPr>
              <a:defRPr sz="5400"/>
            </a:lvl1pPr>
            <a:lvl2pPr>
              <a:defRPr sz="45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69038" y="3377249"/>
            <a:ext cx="9457473" cy="1407476"/>
          </a:xfrm>
        </p:spPr>
        <p:txBody>
          <a:bodyPr anchor="b"/>
          <a:lstStyle>
            <a:lvl1pPr marL="0" indent="0">
              <a:buNone/>
              <a:defRPr sz="5400" b="1"/>
            </a:lvl1pPr>
            <a:lvl2pPr marL="1038964" indent="0">
              <a:buNone/>
              <a:defRPr sz="4500" b="1"/>
            </a:lvl2pPr>
            <a:lvl3pPr marL="2077928" indent="0">
              <a:buNone/>
              <a:defRPr sz="4100" b="1"/>
            </a:lvl3pPr>
            <a:lvl4pPr marL="3116892" indent="0">
              <a:buNone/>
              <a:defRPr sz="3600" b="1"/>
            </a:lvl4pPr>
            <a:lvl5pPr marL="4155856" indent="0">
              <a:buNone/>
              <a:defRPr sz="3600" b="1"/>
            </a:lvl5pPr>
            <a:lvl6pPr marL="5194820" indent="0">
              <a:buNone/>
              <a:defRPr sz="3600" b="1"/>
            </a:lvl6pPr>
            <a:lvl7pPr marL="6233784" indent="0">
              <a:buNone/>
              <a:defRPr sz="3600" b="1"/>
            </a:lvl7pPr>
            <a:lvl8pPr marL="7272748" indent="0">
              <a:buNone/>
              <a:defRPr sz="3600" b="1"/>
            </a:lvl8pPr>
            <a:lvl9pPr marL="8311712" indent="0">
              <a:buNone/>
              <a:defRPr sz="3600" b="1"/>
            </a:lvl9pPr>
          </a:lstStyle>
          <a:p>
            <a:pPr lvl="0"/>
            <a:r>
              <a:rPr lang="en-US"/>
              <a:t>Click to edit Master text styles</a:t>
            </a:r>
          </a:p>
        </p:txBody>
      </p:sp>
      <p:sp>
        <p:nvSpPr>
          <p:cNvPr id="6" name="Content Placeholder 5"/>
          <p:cNvSpPr>
            <a:spLocks noGrp="1"/>
          </p:cNvSpPr>
          <p:nvPr>
            <p:ph sz="quarter" idx="4"/>
          </p:nvPr>
        </p:nvSpPr>
        <p:spPr>
          <a:xfrm>
            <a:off x="10869038" y="4784725"/>
            <a:ext cx="9457473" cy="8692834"/>
          </a:xfrm>
        </p:spPr>
        <p:txBody>
          <a:bodyPr/>
          <a:lstStyle>
            <a:lvl1pPr>
              <a:defRPr sz="5400"/>
            </a:lvl1pPr>
            <a:lvl2pPr>
              <a:defRPr sz="45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CA1FB7C-CAD3-4979-BB8E-DDCF03472B9C}" type="datetimeFigureOut">
              <a:rPr lang="en-US"/>
              <a:pPr>
                <a:defRPr/>
              </a:pPr>
              <a:t>6/24/2024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531507D2-9CBF-494B-8A56-EF5DC47183D3}"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6FA2579-1276-4A74-87A1-6D0FE2FF372C}" type="datetimeFigureOut">
              <a:rPr lang="en-US"/>
              <a:pPr>
                <a:defRPr/>
              </a:pPr>
              <a:t>6/24/2024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3F546B4A-9340-49C8-807A-7783BD84082F}"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28E265A-1361-4AEA-8A14-E101C8394C8C}" type="datetimeFigureOut">
              <a:rPr lang="en-US"/>
              <a:pPr>
                <a:defRPr/>
              </a:pPr>
              <a:t>6/24/2024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7B84815A-3B0E-4997-A765-CDBFE7D7553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818" y="600711"/>
            <a:ext cx="7039244" cy="2556510"/>
          </a:xfrm>
        </p:spPr>
        <p:txBody>
          <a:bodyPr anchor="b"/>
          <a:lstStyle>
            <a:lvl1pPr algn="l">
              <a:defRPr sz="4500" b="1"/>
            </a:lvl1pPr>
          </a:lstStyle>
          <a:p>
            <a:r>
              <a:rPr lang="en-US"/>
              <a:t>Click to edit Master title style</a:t>
            </a:r>
          </a:p>
        </p:txBody>
      </p:sp>
      <p:sp>
        <p:nvSpPr>
          <p:cNvPr id="3" name="Content Placeholder 2"/>
          <p:cNvSpPr>
            <a:spLocks noGrp="1"/>
          </p:cNvSpPr>
          <p:nvPr>
            <p:ph idx="1"/>
          </p:nvPr>
        </p:nvSpPr>
        <p:spPr>
          <a:xfrm>
            <a:off x="8365369" y="600712"/>
            <a:ext cx="11961140" cy="12876848"/>
          </a:xfrm>
        </p:spPr>
        <p:txBody>
          <a:bodyPr/>
          <a:lstStyle>
            <a:lvl1pPr>
              <a:defRPr sz="7300"/>
            </a:lvl1pPr>
            <a:lvl2pPr>
              <a:defRPr sz="6400"/>
            </a:lvl2pPr>
            <a:lvl3pPr>
              <a:defRPr sz="5400"/>
            </a:lvl3pPr>
            <a:lvl4pPr>
              <a:defRPr sz="4500"/>
            </a:lvl4pPr>
            <a:lvl5pPr>
              <a:defRPr sz="4500"/>
            </a:lvl5pPr>
            <a:lvl6pPr>
              <a:defRPr sz="4500"/>
            </a:lvl6pPr>
            <a:lvl7pPr>
              <a:defRPr sz="4500"/>
            </a:lvl7pPr>
            <a:lvl8pPr>
              <a:defRPr sz="4500"/>
            </a:lvl8pPr>
            <a:lvl9pPr>
              <a:defRPr sz="4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69818" y="3157222"/>
            <a:ext cx="7039244" cy="10320338"/>
          </a:xfrm>
        </p:spPr>
        <p:txBody>
          <a:bodyPr/>
          <a:lstStyle>
            <a:lvl1pPr marL="0" indent="0">
              <a:buNone/>
              <a:defRPr sz="3200"/>
            </a:lvl1pPr>
            <a:lvl2pPr marL="1038964" indent="0">
              <a:buNone/>
              <a:defRPr sz="2800"/>
            </a:lvl2pPr>
            <a:lvl3pPr marL="2077928" indent="0">
              <a:buNone/>
              <a:defRPr sz="2300"/>
            </a:lvl3pPr>
            <a:lvl4pPr marL="3116892" indent="0">
              <a:buNone/>
              <a:defRPr sz="2000"/>
            </a:lvl4pPr>
            <a:lvl5pPr marL="4155856" indent="0">
              <a:buNone/>
              <a:defRPr sz="2000"/>
            </a:lvl5pPr>
            <a:lvl6pPr marL="5194820" indent="0">
              <a:buNone/>
              <a:defRPr sz="2000"/>
            </a:lvl6pPr>
            <a:lvl7pPr marL="6233784" indent="0">
              <a:buNone/>
              <a:defRPr sz="2000"/>
            </a:lvl7pPr>
            <a:lvl8pPr marL="7272748" indent="0">
              <a:buNone/>
              <a:defRPr sz="2000"/>
            </a:lvl8pPr>
            <a:lvl9pPr marL="8311712" indent="0">
              <a:buNone/>
              <a:defRPr sz="2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4F6368B-BFDC-4FD9-BB47-0294E095E7C7}" type="datetimeFigureOut">
              <a:rPr lang="en-US"/>
              <a:pPr>
                <a:defRPr/>
              </a:pPr>
              <a:t>6/24/2024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EA0EB0D-B40A-4476-A042-007224BD9F0A}"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3830" y="10561319"/>
            <a:ext cx="12837795" cy="1246824"/>
          </a:xfrm>
        </p:spPr>
        <p:txBody>
          <a:bodyPr anchor="b"/>
          <a:lstStyle>
            <a:lvl1pPr algn="l">
              <a:defRPr sz="4500" b="1"/>
            </a:lvl1pPr>
          </a:lstStyle>
          <a:p>
            <a:r>
              <a:rPr lang="en-US"/>
              <a:t>Click to edit Master title style</a:t>
            </a:r>
          </a:p>
        </p:txBody>
      </p:sp>
      <p:sp>
        <p:nvSpPr>
          <p:cNvPr id="3" name="Picture Placeholder 2"/>
          <p:cNvSpPr>
            <a:spLocks noGrp="1"/>
          </p:cNvSpPr>
          <p:nvPr>
            <p:ph type="pic" idx="1"/>
          </p:nvPr>
        </p:nvSpPr>
        <p:spPr>
          <a:xfrm>
            <a:off x="4193830" y="1348106"/>
            <a:ext cx="12837795" cy="9052560"/>
          </a:xfrm>
        </p:spPr>
        <p:txBody>
          <a:bodyPr rtlCol="0">
            <a:normAutofit/>
          </a:bodyPr>
          <a:lstStyle>
            <a:lvl1pPr marL="0" indent="0">
              <a:buNone/>
              <a:defRPr sz="7300"/>
            </a:lvl1pPr>
            <a:lvl2pPr marL="1038964" indent="0">
              <a:buNone/>
              <a:defRPr sz="6400"/>
            </a:lvl2pPr>
            <a:lvl3pPr marL="2077928" indent="0">
              <a:buNone/>
              <a:defRPr sz="5400"/>
            </a:lvl3pPr>
            <a:lvl4pPr marL="3116892" indent="0">
              <a:buNone/>
              <a:defRPr sz="4500"/>
            </a:lvl4pPr>
            <a:lvl5pPr marL="4155856" indent="0">
              <a:buNone/>
              <a:defRPr sz="4500"/>
            </a:lvl5pPr>
            <a:lvl6pPr marL="5194820" indent="0">
              <a:buNone/>
              <a:defRPr sz="4500"/>
            </a:lvl6pPr>
            <a:lvl7pPr marL="6233784" indent="0">
              <a:buNone/>
              <a:defRPr sz="4500"/>
            </a:lvl7pPr>
            <a:lvl8pPr marL="7272748" indent="0">
              <a:buNone/>
              <a:defRPr sz="4500"/>
            </a:lvl8pPr>
            <a:lvl9pPr marL="8311712" indent="0">
              <a:buNone/>
              <a:defRPr sz="4500"/>
            </a:lvl9pPr>
          </a:lstStyle>
          <a:p>
            <a:pPr lvl="0"/>
            <a:endParaRPr lang="en-US" noProof="0" dirty="0"/>
          </a:p>
        </p:txBody>
      </p:sp>
      <p:sp>
        <p:nvSpPr>
          <p:cNvPr id="4" name="Text Placeholder 3"/>
          <p:cNvSpPr>
            <a:spLocks noGrp="1"/>
          </p:cNvSpPr>
          <p:nvPr>
            <p:ph type="body" sz="half" idx="2"/>
          </p:nvPr>
        </p:nvSpPr>
        <p:spPr>
          <a:xfrm>
            <a:off x="4193830" y="11808145"/>
            <a:ext cx="12837795" cy="1770696"/>
          </a:xfrm>
        </p:spPr>
        <p:txBody>
          <a:bodyPr/>
          <a:lstStyle>
            <a:lvl1pPr marL="0" indent="0">
              <a:buNone/>
              <a:defRPr sz="3200"/>
            </a:lvl1pPr>
            <a:lvl2pPr marL="1038964" indent="0">
              <a:buNone/>
              <a:defRPr sz="2800"/>
            </a:lvl2pPr>
            <a:lvl3pPr marL="2077928" indent="0">
              <a:buNone/>
              <a:defRPr sz="2300"/>
            </a:lvl3pPr>
            <a:lvl4pPr marL="3116892" indent="0">
              <a:buNone/>
              <a:defRPr sz="2000"/>
            </a:lvl4pPr>
            <a:lvl5pPr marL="4155856" indent="0">
              <a:buNone/>
              <a:defRPr sz="2000"/>
            </a:lvl5pPr>
            <a:lvl6pPr marL="5194820" indent="0">
              <a:buNone/>
              <a:defRPr sz="2000"/>
            </a:lvl6pPr>
            <a:lvl7pPr marL="6233784" indent="0">
              <a:buNone/>
              <a:defRPr sz="2000"/>
            </a:lvl7pPr>
            <a:lvl8pPr marL="7272748" indent="0">
              <a:buNone/>
              <a:defRPr sz="2000"/>
            </a:lvl8pPr>
            <a:lvl9pPr marL="8311712" indent="0">
              <a:buNone/>
              <a:defRPr sz="2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4B24F50-1CD8-4B77-BE20-CFD245A62816}" type="datetimeFigureOut">
              <a:rPr lang="en-US"/>
              <a:pPr>
                <a:defRPr/>
              </a:pPr>
              <a:t>6/24/2024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DD18976-4C8D-4EDB-A1D9-42BB65F6CA2F}"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069737" y="603441"/>
            <a:ext cx="19256851" cy="2515128"/>
          </a:xfrm>
          <a:prstGeom prst="rect">
            <a:avLst/>
          </a:prstGeom>
          <a:noFill/>
          <a:ln w="9525">
            <a:noFill/>
            <a:miter lim="800000"/>
            <a:headEnd/>
            <a:tailEnd/>
          </a:ln>
        </p:spPr>
        <p:txBody>
          <a:bodyPr vert="horz" wrap="square" lIns="207793" tIns="103897" rIns="207793" bIns="103897"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069737" y="3520863"/>
            <a:ext cx="19256851" cy="9955979"/>
          </a:xfrm>
          <a:prstGeom prst="rect">
            <a:avLst/>
          </a:prstGeom>
          <a:noFill/>
          <a:ln w="9525">
            <a:noFill/>
            <a:miter lim="800000"/>
            <a:headEnd/>
            <a:tailEnd/>
          </a:ln>
        </p:spPr>
        <p:txBody>
          <a:bodyPr vert="horz" wrap="square" lIns="207793" tIns="103897" rIns="207793" bIns="10389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9737" y="13983668"/>
            <a:ext cx="4992103" cy="803003"/>
          </a:xfrm>
          <a:prstGeom prst="rect">
            <a:avLst/>
          </a:prstGeom>
        </p:spPr>
        <p:txBody>
          <a:bodyPr vert="horz" lIns="207793" tIns="103897" rIns="207793" bIns="103897" rtlCol="0" anchor="ctr"/>
          <a:lstStyle>
            <a:lvl1pPr algn="l" defTabSz="2077928" fontAlgn="auto">
              <a:spcBef>
                <a:spcPts val="0"/>
              </a:spcBef>
              <a:spcAft>
                <a:spcPts val="0"/>
              </a:spcAft>
              <a:defRPr sz="2800">
                <a:solidFill>
                  <a:schemeClr val="tx1">
                    <a:tint val="75000"/>
                  </a:schemeClr>
                </a:solidFill>
                <a:latin typeface="+mn-lt"/>
              </a:defRPr>
            </a:lvl1pPr>
          </a:lstStyle>
          <a:p>
            <a:pPr>
              <a:defRPr/>
            </a:pPr>
            <a:fld id="{C3649540-97AF-4BB8-BF1D-44EE7EB337A9}" type="datetimeFigureOut">
              <a:rPr lang="en-US"/>
              <a:pPr>
                <a:defRPr/>
              </a:pPr>
              <a:t>6/24/2024</a:t>
            </a:fld>
            <a:endParaRPr lang="en-US" dirty="0"/>
          </a:p>
        </p:txBody>
      </p:sp>
      <p:sp>
        <p:nvSpPr>
          <p:cNvPr id="5" name="Footer Placeholder 4"/>
          <p:cNvSpPr>
            <a:spLocks noGrp="1"/>
          </p:cNvSpPr>
          <p:nvPr>
            <p:ph type="ftr" sz="quarter" idx="3"/>
          </p:nvPr>
        </p:nvSpPr>
        <p:spPr>
          <a:xfrm>
            <a:off x="7310664" y="13983668"/>
            <a:ext cx="6774997" cy="803003"/>
          </a:xfrm>
          <a:prstGeom prst="rect">
            <a:avLst/>
          </a:prstGeom>
        </p:spPr>
        <p:txBody>
          <a:bodyPr vert="horz" lIns="207793" tIns="103897" rIns="207793" bIns="103897" rtlCol="0" anchor="ctr"/>
          <a:lstStyle>
            <a:lvl1pPr algn="ctr" defTabSz="2077928" fontAlgn="auto">
              <a:spcBef>
                <a:spcPts val="0"/>
              </a:spcBef>
              <a:spcAft>
                <a:spcPts val="0"/>
              </a:spcAft>
              <a:defRPr sz="28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15334486" y="13983668"/>
            <a:ext cx="4992103" cy="803003"/>
          </a:xfrm>
          <a:prstGeom prst="rect">
            <a:avLst/>
          </a:prstGeom>
        </p:spPr>
        <p:txBody>
          <a:bodyPr vert="horz" lIns="207793" tIns="103897" rIns="207793" bIns="103897" rtlCol="0" anchor="ctr"/>
          <a:lstStyle>
            <a:lvl1pPr algn="r" defTabSz="2077928" fontAlgn="auto">
              <a:spcBef>
                <a:spcPts val="0"/>
              </a:spcBef>
              <a:spcAft>
                <a:spcPts val="0"/>
              </a:spcAft>
              <a:defRPr sz="2800">
                <a:solidFill>
                  <a:schemeClr val="tx1">
                    <a:tint val="75000"/>
                  </a:schemeClr>
                </a:solidFill>
                <a:latin typeface="+mn-lt"/>
              </a:defRPr>
            </a:lvl1pPr>
          </a:lstStyle>
          <a:p>
            <a:pPr>
              <a:defRPr/>
            </a:pPr>
            <a:fld id="{C8D161DD-CB27-4D32-93F1-1D522049FD1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76450" rtl="0" eaLnBrk="0" fontAlgn="base" hangingPunct="0">
        <a:spcBef>
          <a:spcPct val="0"/>
        </a:spcBef>
        <a:spcAft>
          <a:spcPct val="0"/>
        </a:spcAft>
        <a:defRPr sz="10000" kern="1200">
          <a:solidFill>
            <a:schemeClr val="tx1"/>
          </a:solidFill>
          <a:latin typeface="+mj-lt"/>
          <a:ea typeface="+mj-ea"/>
          <a:cs typeface="+mj-cs"/>
        </a:defRPr>
      </a:lvl1pPr>
      <a:lvl2pPr algn="ctr" defTabSz="2076450" rtl="0" eaLnBrk="0" fontAlgn="base" hangingPunct="0">
        <a:spcBef>
          <a:spcPct val="0"/>
        </a:spcBef>
        <a:spcAft>
          <a:spcPct val="0"/>
        </a:spcAft>
        <a:defRPr sz="10000">
          <a:solidFill>
            <a:schemeClr val="tx1"/>
          </a:solidFill>
          <a:latin typeface="Calibri" pitchFamily="34" charset="0"/>
        </a:defRPr>
      </a:lvl2pPr>
      <a:lvl3pPr algn="ctr" defTabSz="2076450" rtl="0" eaLnBrk="0" fontAlgn="base" hangingPunct="0">
        <a:spcBef>
          <a:spcPct val="0"/>
        </a:spcBef>
        <a:spcAft>
          <a:spcPct val="0"/>
        </a:spcAft>
        <a:defRPr sz="10000">
          <a:solidFill>
            <a:schemeClr val="tx1"/>
          </a:solidFill>
          <a:latin typeface="Calibri" pitchFamily="34" charset="0"/>
        </a:defRPr>
      </a:lvl3pPr>
      <a:lvl4pPr algn="ctr" defTabSz="2076450" rtl="0" eaLnBrk="0" fontAlgn="base" hangingPunct="0">
        <a:spcBef>
          <a:spcPct val="0"/>
        </a:spcBef>
        <a:spcAft>
          <a:spcPct val="0"/>
        </a:spcAft>
        <a:defRPr sz="10000">
          <a:solidFill>
            <a:schemeClr val="tx1"/>
          </a:solidFill>
          <a:latin typeface="Calibri" pitchFamily="34" charset="0"/>
        </a:defRPr>
      </a:lvl4pPr>
      <a:lvl5pPr algn="ctr" defTabSz="2076450" rtl="0" eaLnBrk="0" fontAlgn="base" hangingPunct="0">
        <a:spcBef>
          <a:spcPct val="0"/>
        </a:spcBef>
        <a:spcAft>
          <a:spcPct val="0"/>
        </a:spcAft>
        <a:defRPr sz="10000">
          <a:solidFill>
            <a:schemeClr val="tx1"/>
          </a:solidFill>
          <a:latin typeface="Calibri" pitchFamily="34" charset="0"/>
        </a:defRPr>
      </a:lvl5pPr>
      <a:lvl6pPr marL="457200" algn="ctr" defTabSz="2076450" rtl="0" fontAlgn="base">
        <a:spcBef>
          <a:spcPct val="0"/>
        </a:spcBef>
        <a:spcAft>
          <a:spcPct val="0"/>
        </a:spcAft>
        <a:defRPr sz="10000">
          <a:solidFill>
            <a:schemeClr val="tx1"/>
          </a:solidFill>
          <a:latin typeface="Calibri" pitchFamily="34" charset="0"/>
        </a:defRPr>
      </a:lvl6pPr>
      <a:lvl7pPr marL="914400" algn="ctr" defTabSz="2076450" rtl="0" fontAlgn="base">
        <a:spcBef>
          <a:spcPct val="0"/>
        </a:spcBef>
        <a:spcAft>
          <a:spcPct val="0"/>
        </a:spcAft>
        <a:defRPr sz="10000">
          <a:solidFill>
            <a:schemeClr val="tx1"/>
          </a:solidFill>
          <a:latin typeface="Calibri" pitchFamily="34" charset="0"/>
        </a:defRPr>
      </a:lvl7pPr>
      <a:lvl8pPr marL="1371600" algn="ctr" defTabSz="2076450" rtl="0" fontAlgn="base">
        <a:spcBef>
          <a:spcPct val="0"/>
        </a:spcBef>
        <a:spcAft>
          <a:spcPct val="0"/>
        </a:spcAft>
        <a:defRPr sz="10000">
          <a:solidFill>
            <a:schemeClr val="tx1"/>
          </a:solidFill>
          <a:latin typeface="Calibri" pitchFamily="34" charset="0"/>
        </a:defRPr>
      </a:lvl8pPr>
      <a:lvl9pPr marL="1828800" algn="ctr" defTabSz="2076450" rtl="0" fontAlgn="base">
        <a:spcBef>
          <a:spcPct val="0"/>
        </a:spcBef>
        <a:spcAft>
          <a:spcPct val="0"/>
        </a:spcAft>
        <a:defRPr sz="10000">
          <a:solidFill>
            <a:schemeClr val="tx1"/>
          </a:solidFill>
          <a:latin typeface="Calibri" pitchFamily="34" charset="0"/>
        </a:defRPr>
      </a:lvl9pPr>
    </p:titleStyle>
    <p:bodyStyle>
      <a:lvl1pPr marL="777875" indent="-777875" algn="l" defTabSz="2076450" rtl="0" eaLnBrk="0" fontAlgn="base" hangingPunct="0">
        <a:spcBef>
          <a:spcPct val="20000"/>
        </a:spcBef>
        <a:spcAft>
          <a:spcPct val="0"/>
        </a:spcAft>
        <a:buFont typeface="Arial" charset="0"/>
        <a:buChar char="•"/>
        <a:defRPr sz="7300" kern="1200">
          <a:solidFill>
            <a:schemeClr val="tx1"/>
          </a:solidFill>
          <a:latin typeface="+mn-lt"/>
          <a:ea typeface="+mn-ea"/>
          <a:cs typeface="+mn-cs"/>
        </a:defRPr>
      </a:lvl1pPr>
      <a:lvl2pPr marL="1687513" indent="-649288" algn="l" defTabSz="2076450" rtl="0" eaLnBrk="0" fontAlgn="base" hangingPunct="0">
        <a:spcBef>
          <a:spcPct val="20000"/>
        </a:spcBef>
        <a:spcAft>
          <a:spcPct val="0"/>
        </a:spcAft>
        <a:buFont typeface="Arial" charset="0"/>
        <a:buChar char="–"/>
        <a:defRPr sz="6400" kern="1200">
          <a:solidFill>
            <a:schemeClr val="tx1"/>
          </a:solidFill>
          <a:latin typeface="+mn-lt"/>
          <a:ea typeface="+mn-ea"/>
          <a:cs typeface="+mn-cs"/>
        </a:defRPr>
      </a:lvl2pPr>
      <a:lvl3pPr marL="2597150" indent="-519113" algn="l" defTabSz="2076450" rtl="0" eaLnBrk="0" fontAlgn="base" hangingPunct="0">
        <a:spcBef>
          <a:spcPct val="20000"/>
        </a:spcBef>
        <a:spcAft>
          <a:spcPct val="0"/>
        </a:spcAft>
        <a:buFont typeface="Arial" charset="0"/>
        <a:buChar char="•"/>
        <a:defRPr sz="5400" kern="1200">
          <a:solidFill>
            <a:schemeClr val="tx1"/>
          </a:solidFill>
          <a:latin typeface="+mn-lt"/>
          <a:ea typeface="+mn-ea"/>
          <a:cs typeface="+mn-cs"/>
        </a:defRPr>
      </a:lvl3pPr>
      <a:lvl4pPr marL="3635375" indent="-519113" algn="l" defTabSz="2076450" rtl="0" eaLnBrk="0" fontAlgn="base" hangingPunct="0">
        <a:spcBef>
          <a:spcPct val="20000"/>
        </a:spcBef>
        <a:spcAft>
          <a:spcPct val="0"/>
        </a:spcAft>
        <a:buFont typeface="Arial" charset="0"/>
        <a:buChar char="–"/>
        <a:defRPr sz="4500" kern="1200">
          <a:solidFill>
            <a:schemeClr val="tx1"/>
          </a:solidFill>
          <a:latin typeface="+mn-lt"/>
          <a:ea typeface="+mn-ea"/>
          <a:cs typeface="+mn-cs"/>
        </a:defRPr>
      </a:lvl4pPr>
      <a:lvl5pPr marL="4675188" indent="-519113" algn="l" defTabSz="2076450" rtl="0" eaLnBrk="0" fontAlgn="base" hangingPunct="0">
        <a:spcBef>
          <a:spcPct val="20000"/>
        </a:spcBef>
        <a:spcAft>
          <a:spcPct val="0"/>
        </a:spcAft>
        <a:buFont typeface="Arial" charset="0"/>
        <a:buChar char="»"/>
        <a:defRPr sz="4500" kern="1200">
          <a:solidFill>
            <a:schemeClr val="tx1"/>
          </a:solidFill>
          <a:latin typeface="+mn-lt"/>
          <a:ea typeface="+mn-ea"/>
          <a:cs typeface="+mn-cs"/>
        </a:defRPr>
      </a:lvl5pPr>
      <a:lvl6pPr marL="5714302" indent="-519482" algn="l" defTabSz="2077928"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753266" indent="-519482" algn="l" defTabSz="2077928"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792230" indent="-519482" algn="l" defTabSz="2077928"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831194" indent="-519482" algn="l" defTabSz="2077928" rtl="0" eaLnBrk="1" latinLnBrk="0" hangingPunct="1">
        <a:spcBef>
          <a:spcPct val="20000"/>
        </a:spcBef>
        <a:buFont typeface="Arial" pitchFamily="34" charset="0"/>
        <a:buChar char="•"/>
        <a:defRPr sz="4500" kern="1200">
          <a:solidFill>
            <a:schemeClr val="tx1"/>
          </a:solidFill>
          <a:latin typeface="+mn-lt"/>
          <a:ea typeface="+mn-ea"/>
          <a:cs typeface="+mn-cs"/>
        </a:defRPr>
      </a:lvl9pPr>
    </p:bodyStyle>
    <p:otherStyle>
      <a:defPPr>
        <a:defRPr lang="en-US"/>
      </a:defPPr>
      <a:lvl1pPr marL="0" algn="l" defTabSz="2077928" rtl="0" eaLnBrk="1" latinLnBrk="0" hangingPunct="1">
        <a:defRPr sz="4100" kern="1200">
          <a:solidFill>
            <a:schemeClr val="tx1"/>
          </a:solidFill>
          <a:latin typeface="+mn-lt"/>
          <a:ea typeface="+mn-ea"/>
          <a:cs typeface="+mn-cs"/>
        </a:defRPr>
      </a:lvl1pPr>
      <a:lvl2pPr marL="1038964" algn="l" defTabSz="2077928" rtl="0" eaLnBrk="1" latinLnBrk="0" hangingPunct="1">
        <a:defRPr sz="4100" kern="1200">
          <a:solidFill>
            <a:schemeClr val="tx1"/>
          </a:solidFill>
          <a:latin typeface="+mn-lt"/>
          <a:ea typeface="+mn-ea"/>
          <a:cs typeface="+mn-cs"/>
        </a:defRPr>
      </a:lvl2pPr>
      <a:lvl3pPr marL="2077928" algn="l" defTabSz="2077928" rtl="0" eaLnBrk="1" latinLnBrk="0" hangingPunct="1">
        <a:defRPr sz="4100" kern="1200">
          <a:solidFill>
            <a:schemeClr val="tx1"/>
          </a:solidFill>
          <a:latin typeface="+mn-lt"/>
          <a:ea typeface="+mn-ea"/>
          <a:cs typeface="+mn-cs"/>
        </a:defRPr>
      </a:lvl3pPr>
      <a:lvl4pPr marL="3116892" algn="l" defTabSz="2077928" rtl="0" eaLnBrk="1" latinLnBrk="0" hangingPunct="1">
        <a:defRPr sz="4100" kern="1200">
          <a:solidFill>
            <a:schemeClr val="tx1"/>
          </a:solidFill>
          <a:latin typeface="+mn-lt"/>
          <a:ea typeface="+mn-ea"/>
          <a:cs typeface="+mn-cs"/>
        </a:defRPr>
      </a:lvl4pPr>
      <a:lvl5pPr marL="4155856" algn="l" defTabSz="2077928" rtl="0" eaLnBrk="1" latinLnBrk="0" hangingPunct="1">
        <a:defRPr sz="4100" kern="1200">
          <a:solidFill>
            <a:schemeClr val="tx1"/>
          </a:solidFill>
          <a:latin typeface="+mn-lt"/>
          <a:ea typeface="+mn-ea"/>
          <a:cs typeface="+mn-cs"/>
        </a:defRPr>
      </a:lvl5pPr>
      <a:lvl6pPr marL="5194820" algn="l" defTabSz="2077928" rtl="0" eaLnBrk="1" latinLnBrk="0" hangingPunct="1">
        <a:defRPr sz="4100" kern="1200">
          <a:solidFill>
            <a:schemeClr val="tx1"/>
          </a:solidFill>
          <a:latin typeface="+mn-lt"/>
          <a:ea typeface="+mn-ea"/>
          <a:cs typeface="+mn-cs"/>
        </a:defRPr>
      </a:lvl6pPr>
      <a:lvl7pPr marL="6233784" algn="l" defTabSz="2077928" rtl="0" eaLnBrk="1" latinLnBrk="0" hangingPunct="1">
        <a:defRPr sz="4100" kern="1200">
          <a:solidFill>
            <a:schemeClr val="tx1"/>
          </a:solidFill>
          <a:latin typeface="+mn-lt"/>
          <a:ea typeface="+mn-ea"/>
          <a:cs typeface="+mn-cs"/>
        </a:defRPr>
      </a:lvl7pPr>
      <a:lvl8pPr marL="7272748" algn="l" defTabSz="2077928" rtl="0" eaLnBrk="1" latinLnBrk="0" hangingPunct="1">
        <a:defRPr sz="4100" kern="1200">
          <a:solidFill>
            <a:schemeClr val="tx1"/>
          </a:solidFill>
          <a:latin typeface="+mn-lt"/>
          <a:ea typeface="+mn-ea"/>
          <a:cs typeface="+mn-cs"/>
        </a:defRPr>
      </a:lvl8pPr>
      <a:lvl9pPr marL="8311712" algn="l" defTabSz="2077928" rtl="0" eaLnBrk="1" latinLnBrk="0" hangingPunct="1">
        <a:defRPr sz="4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9778"/>
            <a:ext cx="21396325" cy="241557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64584" tIns="32292" rIns="64584" bIns="32292" anchor="ctr"/>
          <a:lstStyle/>
          <a:p>
            <a:pPr algn="ctr" defTabSz="2077928" fontAlgn="auto">
              <a:spcBef>
                <a:spcPts val="0"/>
              </a:spcBef>
              <a:spcAft>
                <a:spcPts val="0"/>
              </a:spcAft>
              <a:defRPr/>
            </a:pPr>
            <a:endParaRPr lang="en-GB" sz="7100" dirty="0">
              <a:latin typeface="Bookman Old Style" pitchFamily="18" charset="0"/>
            </a:endParaRPr>
          </a:p>
          <a:p>
            <a:pPr algn="ctr" defTabSz="2077928" fontAlgn="auto">
              <a:spcBef>
                <a:spcPts val="0"/>
              </a:spcBef>
              <a:spcAft>
                <a:spcPts val="0"/>
              </a:spcAft>
              <a:defRPr/>
            </a:pPr>
            <a:endParaRPr lang="en-GB" sz="7100" b="1" dirty="0">
              <a:solidFill>
                <a:schemeClr val="bg1"/>
              </a:solidFill>
              <a:latin typeface="Bookman Old Style" pitchFamily="18" charset="0"/>
            </a:endParaRPr>
          </a:p>
          <a:p>
            <a:pPr algn="ctr" defTabSz="2077928" fontAlgn="auto">
              <a:spcBef>
                <a:spcPts val="0"/>
              </a:spcBef>
              <a:spcAft>
                <a:spcPts val="0"/>
              </a:spcAft>
              <a:defRPr/>
            </a:pPr>
            <a:r>
              <a:rPr lang="en-GB" sz="3600" b="1" dirty="0">
                <a:solidFill>
                  <a:schemeClr val="bg1"/>
                </a:solidFill>
                <a:latin typeface="Bookman Old Style" pitchFamily="18" charset="0"/>
              </a:rPr>
              <a:t> </a:t>
            </a:r>
            <a:r>
              <a:rPr lang="en-GB" sz="3600" b="1" dirty="0">
                <a:solidFill>
                  <a:srgbClr val="C00000"/>
                </a:solidFill>
                <a:latin typeface="Bookman Old Style" pitchFamily="18" charset="0"/>
              </a:rPr>
              <a:t>Project Title: Sensor Fusion Based Ego Localization using Kalman Filter for Autonomous Vehicles </a:t>
            </a:r>
          </a:p>
          <a:p>
            <a:pPr algn="ctr" defTabSz="2077928" fontAlgn="auto">
              <a:spcBef>
                <a:spcPts val="0"/>
              </a:spcBef>
              <a:spcAft>
                <a:spcPts val="0"/>
              </a:spcAft>
              <a:defRPr/>
            </a:pPr>
            <a:r>
              <a:rPr lang="en-GB" sz="3000" dirty="0">
                <a:solidFill>
                  <a:srgbClr val="C00000"/>
                </a:solidFill>
                <a:latin typeface="Bookman Old Style" pitchFamily="18" charset="0"/>
              </a:rPr>
              <a:t>Team Members: Vijay </a:t>
            </a:r>
            <a:r>
              <a:rPr lang="en-GB" sz="3000" dirty="0" err="1">
                <a:solidFill>
                  <a:srgbClr val="C00000"/>
                </a:solidFill>
                <a:latin typeface="Bookman Old Style" pitchFamily="18" charset="0"/>
              </a:rPr>
              <a:t>Pattar</a:t>
            </a:r>
            <a:r>
              <a:rPr lang="en-GB" sz="3000" dirty="0">
                <a:solidFill>
                  <a:srgbClr val="C00000"/>
                </a:solidFill>
                <a:latin typeface="Bookman Old Style" pitchFamily="18" charset="0"/>
              </a:rPr>
              <a:t>(USN:01FE21BEC370), Prajwal Gouda J(USN:01FE21BEC187), </a:t>
            </a:r>
            <a:r>
              <a:rPr lang="en-GB" sz="3000" dirty="0" err="1">
                <a:solidFill>
                  <a:srgbClr val="C00000"/>
                </a:solidFill>
                <a:latin typeface="Bookman Old Style" pitchFamily="18" charset="0"/>
              </a:rPr>
              <a:t>Nishchit</a:t>
            </a:r>
            <a:r>
              <a:rPr lang="en-GB" sz="3000" dirty="0">
                <a:solidFill>
                  <a:srgbClr val="C00000"/>
                </a:solidFill>
                <a:latin typeface="Bookman Old Style" pitchFamily="18" charset="0"/>
              </a:rPr>
              <a:t> </a:t>
            </a:r>
            <a:r>
              <a:rPr lang="en-GB" sz="3000" dirty="0" err="1">
                <a:solidFill>
                  <a:srgbClr val="C00000"/>
                </a:solidFill>
                <a:latin typeface="Bookman Old Style" pitchFamily="18" charset="0"/>
              </a:rPr>
              <a:t>Mogali</a:t>
            </a:r>
            <a:r>
              <a:rPr lang="en-GB" sz="3000" dirty="0">
                <a:solidFill>
                  <a:srgbClr val="C00000"/>
                </a:solidFill>
                <a:latin typeface="Bookman Old Style" pitchFamily="18" charset="0"/>
              </a:rPr>
              <a:t>(USN:01FE21BEC198), Nandan </a:t>
            </a:r>
            <a:r>
              <a:rPr lang="en-GB" sz="3000" dirty="0" err="1">
                <a:solidFill>
                  <a:srgbClr val="C00000"/>
                </a:solidFill>
                <a:latin typeface="Bookman Old Style" pitchFamily="18" charset="0"/>
              </a:rPr>
              <a:t>Illur</a:t>
            </a:r>
            <a:r>
              <a:rPr lang="en-GB" sz="3000" dirty="0">
                <a:solidFill>
                  <a:srgbClr val="C00000"/>
                </a:solidFill>
                <a:latin typeface="Bookman Old Style" pitchFamily="18" charset="0"/>
              </a:rPr>
              <a:t>(USN:01FE21BEI058), </a:t>
            </a:r>
            <a:r>
              <a:rPr lang="en-GB" sz="2800" dirty="0" err="1">
                <a:solidFill>
                  <a:srgbClr val="C00000"/>
                </a:solidFill>
                <a:latin typeface="Bookman Old Style" pitchFamily="18" charset="0"/>
              </a:rPr>
              <a:t>Madhushree</a:t>
            </a:r>
            <a:r>
              <a:rPr lang="en-GB" sz="2800" dirty="0">
                <a:solidFill>
                  <a:srgbClr val="C00000"/>
                </a:solidFill>
                <a:latin typeface="Bookman Old Style" pitchFamily="18" charset="0"/>
              </a:rPr>
              <a:t> Hegde(USN:01FE21BEI040). </a:t>
            </a:r>
            <a:endParaRPr lang="en-GB" sz="3000" dirty="0">
              <a:solidFill>
                <a:srgbClr val="C00000"/>
              </a:solidFill>
              <a:latin typeface="Bookman Old Style" pitchFamily="18" charset="0"/>
            </a:endParaRPr>
          </a:p>
          <a:p>
            <a:pPr algn="ctr" defTabSz="2077928" fontAlgn="auto">
              <a:spcBef>
                <a:spcPts val="0"/>
              </a:spcBef>
              <a:spcAft>
                <a:spcPts val="0"/>
              </a:spcAft>
              <a:defRPr/>
            </a:pPr>
            <a:r>
              <a:rPr lang="en-GB" sz="3200" dirty="0">
                <a:solidFill>
                  <a:srgbClr val="C00000"/>
                </a:solidFill>
                <a:latin typeface="Bookman Old Style" pitchFamily="18" charset="0"/>
              </a:rPr>
              <a:t>Guide: </a:t>
            </a:r>
            <a:r>
              <a:rPr lang="en-GB" sz="3200" dirty="0" err="1">
                <a:solidFill>
                  <a:srgbClr val="C00000"/>
                </a:solidFill>
                <a:latin typeface="Bookman Old Style" pitchFamily="18" charset="0"/>
              </a:rPr>
              <a:t>Prof.Akash</a:t>
            </a:r>
            <a:r>
              <a:rPr lang="en-GB" sz="3200" dirty="0">
                <a:solidFill>
                  <a:srgbClr val="C00000"/>
                </a:solidFill>
                <a:latin typeface="Bookman Old Style" pitchFamily="18" charset="0"/>
              </a:rPr>
              <a:t> Kulkarni</a:t>
            </a:r>
          </a:p>
          <a:p>
            <a:pPr algn="ctr" defTabSz="2077928" fontAlgn="auto">
              <a:spcBef>
                <a:spcPts val="0"/>
              </a:spcBef>
              <a:spcAft>
                <a:spcPts val="0"/>
              </a:spcAft>
              <a:defRPr/>
            </a:pPr>
            <a:endParaRPr lang="en-GB" sz="3200" dirty="0">
              <a:solidFill>
                <a:schemeClr val="tx1"/>
              </a:solidFill>
              <a:latin typeface="Bookman Old Style" pitchFamily="18" charset="0"/>
            </a:endParaRPr>
          </a:p>
          <a:p>
            <a:pPr algn="ctr" defTabSz="2077928" fontAlgn="auto">
              <a:spcBef>
                <a:spcPts val="0"/>
              </a:spcBef>
              <a:spcAft>
                <a:spcPts val="0"/>
              </a:spcAft>
              <a:defRPr/>
            </a:pPr>
            <a:endParaRPr lang="en-IN" sz="7200" dirty="0">
              <a:latin typeface="Bookman Old Style" pitchFamily="18" charset="0"/>
            </a:endParaRPr>
          </a:p>
          <a:p>
            <a:pPr algn="ctr" defTabSz="2077928" fontAlgn="auto">
              <a:spcBef>
                <a:spcPts val="0"/>
              </a:spcBef>
              <a:spcAft>
                <a:spcPts val="0"/>
              </a:spcAft>
              <a:defRPr/>
            </a:pPr>
            <a:endParaRPr lang="en-GB" sz="3600" dirty="0">
              <a:latin typeface="Bookman Old Style" pitchFamily="18" charset="0"/>
            </a:endParaRPr>
          </a:p>
        </p:txBody>
      </p:sp>
      <p:sp>
        <p:nvSpPr>
          <p:cNvPr id="210" name="Rectangle 209"/>
          <p:cNvSpPr/>
          <p:nvPr/>
        </p:nvSpPr>
        <p:spPr>
          <a:xfrm>
            <a:off x="7192963" y="3048000"/>
            <a:ext cx="7086600" cy="120032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endParaRPr lang="en-US" sz="3600" b="1" dirty="0">
              <a:latin typeface="Bookman Old Style" pitchFamily="18" charset="0"/>
              <a:cs typeface="Arial" pitchFamily="34" charset="0"/>
            </a:endParaRPr>
          </a:p>
          <a:p>
            <a:pPr algn="ctr"/>
            <a:endParaRPr lang="en-US" sz="3600" b="1" dirty="0">
              <a:latin typeface="Bookman Old Style" pitchFamily="18" charset="0"/>
              <a:cs typeface="Arial" pitchFamily="34" charset="0"/>
            </a:endParaRPr>
          </a:p>
        </p:txBody>
      </p:sp>
      <p:sp>
        <p:nvSpPr>
          <p:cNvPr id="55" name="Rectangle 54"/>
          <p:cNvSpPr/>
          <p:nvPr/>
        </p:nvSpPr>
        <p:spPr>
          <a:xfrm>
            <a:off x="9236" y="2460755"/>
            <a:ext cx="7121236" cy="584775"/>
          </a:xfrm>
          <a:prstGeom prst="rect">
            <a:avLst/>
          </a:prstGeom>
          <a:solidFill>
            <a:schemeClr val="accent2">
              <a:lumMod val="20000"/>
              <a:lumOff val="80000"/>
            </a:schemeClr>
          </a:solidFill>
        </p:spPr>
        <p:txBody>
          <a:bodyPr wrap="square">
            <a:spAutoFit/>
          </a:bodyPr>
          <a:lstStyle/>
          <a:p>
            <a:pPr algn="ctr"/>
            <a:r>
              <a:rPr lang="en-US" sz="2800" dirty="0">
                <a:latin typeface="Bookman Old Style" pitchFamily="18" charset="0"/>
              </a:rPr>
              <a:t> </a:t>
            </a:r>
            <a:r>
              <a:rPr lang="en-US" sz="3200" b="1" dirty="0">
                <a:solidFill>
                  <a:srgbClr val="C00000"/>
                </a:solidFill>
                <a:latin typeface="Bookman Old Style" pitchFamily="18" charset="0"/>
              </a:rPr>
              <a:t>Need statement</a:t>
            </a:r>
            <a:endParaRPr lang="en-GB" sz="3200" b="1" dirty="0">
              <a:solidFill>
                <a:srgbClr val="C00000"/>
              </a:solidFill>
              <a:latin typeface="Bookman Old Style" pitchFamily="18" charset="0"/>
              <a:cs typeface="Arial" pitchFamily="34" charset="0"/>
            </a:endParaRPr>
          </a:p>
        </p:txBody>
      </p:sp>
      <p:sp>
        <p:nvSpPr>
          <p:cNvPr id="33" name="Rectangle 32"/>
          <p:cNvSpPr/>
          <p:nvPr/>
        </p:nvSpPr>
        <p:spPr>
          <a:xfrm>
            <a:off x="0" y="14249400"/>
            <a:ext cx="21396325" cy="838200"/>
          </a:xfrm>
          <a:prstGeom prst="rect">
            <a:avLst/>
          </a:prstGeom>
          <a:solidFill>
            <a:schemeClr val="accent2">
              <a:lumMod val="20000"/>
              <a:lumOff val="80000"/>
            </a:schemeClr>
          </a:solidFill>
          <a:ln>
            <a:solidFill>
              <a:schemeClr val="accent5">
                <a:lumMod val="20000"/>
                <a:lumOff val="8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2800" b="1" dirty="0">
                <a:solidFill>
                  <a:srgbClr val="C00000"/>
                </a:solidFill>
                <a:latin typeface="Bookman Old Style" pitchFamily="18" charset="0"/>
              </a:rPr>
              <a:t>School Of Electronics and Communication Engineering         Team No: 12                        </a:t>
            </a:r>
            <a:r>
              <a:rPr lang="en-US" sz="2800" b="1" dirty="0">
                <a:solidFill>
                  <a:srgbClr val="C00000"/>
                </a:solidFill>
                <a:latin typeface="Bookman Old Style" pitchFamily="18" charset="0"/>
              </a:rPr>
              <a:t>Minor Project I -2023-24 </a:t>
            </a:r>
          </a:p>
        </p:txBody>
      </p:sp>
      <p:pic>
        <p:nvPicPr>
          <p:cNvPr id="20" name="Picture 19" descr="C:\Documents and Settings\Ramesh\Desktop\UAS\Documents\images.png">
            <a:extLst>
              <a:ext uri="{FF2B5EF4-FFF2-40B4-BE49-F238E27FC236}">
                <a16:creationId xmlns:a16="http://schemas.microsoft.com/office/drawing/2014/main" id="{E42FAEF3-D96E-4D4F-A562-D32D057509D6}"/>
              </a:ext>
            </a:extLst>
          </p:cNvPr>
          <p:cNvPicPr>
            <a:picLocks noChangeAspect="1" noChangeArrowheads="1"/>
          </p:cNvPicPr>
          <p:nvPr/>
        </p:nvPicPr>
        <p:blipFill>
          <a:blip r:embed="rId3"/>
          <a:srcRect/>
          <a:stretch>
            <a:fillRect/>
          </a:stretch>
        </p:blipFill>
        <p:spPr bwMode="auto">
          <a:xfrm>
            <a:off x="17365806" y="1978613"/>
            <a:ext cx="4038600" cy="584776"/>
          </a:xfrm>
          <a:prstGeom prst="rect">
            <a:avLst/>
          </a:prstGeom>
          <a:noFill/>
        </p:spPr>
      </p:pic>
      <p:sp>
        <p:nvSpPr>
          <p:cNvPr id="2" name="AutoShape 2">
            <a:extLst>
              <a:ext uri="{FF2B5EF4-FFF2-40B4-BE49-F238E27FC236}">
                <a16:creationId xmlns:a16="http://schemas.microsoft.com/office/drawing/2014/main" id="{8FFBDF2B-DE39-47F4-A620-0670AE22FC09}"/>
              </a:ext>
            </a:extLst>
          </p:cNvPr>
          <p:cNvSpPr>
            <a:spLocks noChangeAspect="1" noChangeArrowheads="1"/>
          </p:cNvSpPr>
          <p:nvPr/>
        </p:nvSpPr>
        <p:spPr bwMode="auto">
          <a:xfrm>
            <a:off x="10545763" y="739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a:extLst>
              <a:ext uri="{FF2B5EF4-FFF2-40B4-BE49-F238E27FC236}">
                <a16:creationId xmlns:a16="http://schemas.microsoft.com/office/drawing/2014/main" id="{5C20C138-88C5-431E-AB7F-224F42F123D9}"/>
              </a:ext>
            </a:extLst>
          </p:cNvPr>
          <p:cNvSpPr txBox="1"/>
          <p:nvPr/>
        </p:nvSpPr>
        <p:spPr>
          <a:xfrm>
            <a:off x="98746" y="3162925"/>
            <a:ext cx="7162800" cy="1569660"/>
          </a:xfrm>
          <a:prstGeom prst="rect">
            <a:avLst/>
          </a:prstGeom>
          <a:noFill/>
        </p:spPr>
        <p:txBody>
          <a:bodyPr wrap="square" rtlCol="0">
            <a:spAutoFit/>
          </a:bodyPr>
          <a:lstStyle/>
          <a:p>
            <a:r>
              <a:rPr lang="en-US" sz="2400" dirty="0"/>
              <a:t>A Kalman Filter-based sensor fusion approach is needed to improve ego localization accuracy in autonomous vehicles, driving innovation and supporting sustainable urban mobility.</a:t>
            </a:r>
          </a:p>
        </p:txBody>
      </p:sp>
      <p:sp>
        <p:nvSpPr>
          <p:cNvPr id="12" name="TextBox 11">
            <a:extLst>
              <a:ext uri="{FF2B5EF4-FFF2-40B4-BE49-F238E27FC236}">
                <a16:creationId xmlns:a16="http://schemas.microsoft.com/office/drawing/2014/main" id="{ADDAF00D-8A74-6577-E346-D14EEDD1CE98}"/>
              </a:ext>
            </a:extLst>
          </p:cNvPr>
          <p:cNvSpPr txBox="1"/>
          <p:nvPr/>
        </p:nvSpPr>
        <p:spPr>
          <a:xfrm>
            <a:off x="0" y="5613975"/>
            <a:ext cx="7192962" cy="2677656"/>
          </a:xfrm>
          <a:prstGeom prst="rect">
            <a:avLst/>
          </a:prstGeom>
          <a:noFill/>
        </p:spPr>
        <p:txBody>
          <a:bodyPr wrap="square" rtlCol="0">
            <a:spAutoFit/>
          </a:bodyPr>
          <a:lstStyle/>
          <a:p>
            <a:pPr marL="457200" indent="-457200">
              <a:buAutoNum type="arabicPeriod"/>
            </a:pPr>
            <a:r>
              <a:rPr lang="en-US" sz="2400" dirty="0"/>
              <a:t>Sensor Fusion Based Localization using ​Schmidt Kalman Filter: Autonomous Vehicle​​Authors: Subrahmanya </a:t>
            </a:r>
            <a:r>
              <a:rPr lang="en-US" sz="2400" dirty="0" err="1"/>
              <a:t>Gunaga</a:t>
            </a:r>
            <a:r>
              <a:rPr lang="en-US" sz="2400" dirty="0"/>
              <a:t>, Akash Kulkarni, Nalini Iyer ​</a:t>
            </a:r>
          </a:p>
          <a:p>
            <a:pPr marL="457200" indent="-457200">
              <a:buAutoNum type="arabicPeriod"/>
            </a:pPr>
            <a:r>
              <a:rPr lang="en-US" sz="2400" dirty="0"/>
              <a:t>Adaptive Kalman filtering based navigation: An IMU/GPS integration approach</a:t>
            </a:r>
          </a:p>
          <a:p>
            <a:pPr marL="457200" indent="-457200">
              <a:buAutoNum type="arabicPeriod"/>
            </a:pPr>
            <a:endParaRPr lang="en-US" sz="2400" b="1" dirty="0"/>
          </a:p>
        </p:txBody>
      </p:sp>
      <p:sp>
        <p:nvSpPr>
          <p:cNvPr id="17" name="Rectangle 16">
            <a:extLst>
              <a:ext uri="{FF2B5EF4-FFF2-40B4-BE49-F238E27FC236}">
                <a16:creationId xmlns:a16="http://schemas.microsoft.com/office/drawing/2014/main" id="{082F2C82-73B6-6AC9-313E-C639BDEFECE7}"/>
              </a:ext>
            </a:extLst>
          </p:cNvPr>
          <p:cNvSpPr/>
          <p:nvPr/>
        </p:nvSpPr>
        <p:spPr>
          <a:xfrm>
            <a:off x="7156160" y="2466187"/>
            <a:ext cx="7045036" cy="584775"/>
          </a:xfrm>
          <a:prstGeom prst="rect">
            <a:avLst/>
          </a:prstGeom>
          <a:solidFill>
            <a:schemeClr val="accent2">
              <a:lumMod val="20000"/>
              <a:lumOff val="80000"/>
            </a:schemeClr>
          </a:solidFill>
        </p:spPr>
        <p:txBody>
          <a:bodyPr wrap="square">
            <a:spAutoFit/>
          </a:bodyPr>
          <a:lstStyle/>
          <a:p>
            <a:pPr algn="ctr"/>
            <a:r>
              <a:rPr lang="en-US" sz="2800" dirty="0">
                <a:latin typeface="Bookman Old Style" pitchFamily="18" charset="0"/>
              </a:rPr>
              <a:t> </a:t>
            </a:r>
            <a:r>
              <a:rPr lang="en-US" sz="3200" b="1" dirty="0">
                <a:solidFill>
                  <a:srgbClr val="C00000"/>
                </a:solidFill>
                <a:latin typeface="Bookman Old Style" pitchFamily="18" charset="0"/>
              </a:rPr>
              <a:t>System Block Diagram</a:t>
            </a:r>
            <a:endParaRPr lang="en-GB" sz="3200" b="1" dirty="0">
              <a:solidFill>
                <a:srgbClr val="C00000"/>
              </a:solidFill>
              <a:latin typeface="Bookman Old Style" pitchFamily="18" charset="0"/>
              <a:cs typeface="Arial" pitchFamily="34" charset="0"/>
            </a:endParaRPr>
          </a:p>
        </p:txBody>
      </p:sp>
      <p:sp>
        <p:nvSpPr>
          <p:cNvPr id="18" name="Rectangle 17">
            <a:extLst>
              <a:ext uri="{FF2B5EF4-FFF2-40B4-BE49-F238E27FC236}">
                <a16:creationId xmlns:a16="http://schemas.microsoft.com/office/drawing/2014/main" id="{45159DF6-5170-AA3E-81D8-93C0C72A77A5}"/>
              </a:ext>
            </a:extLst>
          </p:cNvPr>
          <p:cNvSpPr/>
          <p:nvPr/>
        </p:nvSpPr>
        <p:spPr>
          <a:xfrm>
            <a:off x="14263687" y="2474592"/>
            <a:ext cx="7121236" cy="584775"/>
          </a:xfrm>
          <a:prstGeom prst="rect">
            <a:avLst/>
          </a:prstGeom>
          <a:solidFill>
            <a:schemeClr val="accent2">
              <a:lumMod val="20000"/>
              <a:lumOff val="80000"/>
            </a:schemeClr>
          </a:solidFill>
        </p:spPr>
        <p:txBody>
          <a:bodyPr wrap="square">
            <a:spAutoFit/>
          </a:bodyPr>
          <a:lstStyle/>
          <a:p>
            <a:pPr algn="ctr"/>
            <a:r>
              <a:rPr lang="en-US" sz="2800" dirty="0">
                <a:latin typeface="Bookman Old Style" pitchFamily="18" charset="0"/>
              </a:rPr>
              <a:t> </a:t>
            </a:r>
            <a:r>
              <a:rPr lang="en-US" sz="3200" b="1" dirty="0">
                <a:solidFill>
                  <a:srgbClr val="C00000"/>
                </a:solidFill>
                <a:latin typeface="Bookman Old Style" pitchFamily="18" charset="0"/>
              </a:rPr>
              <a:t>SDG Connect</a:t>
            </a:r>
            <a:endParaRPr lang="en-GB" sz="3200" b="1" dirty="0">
              <a:solidFill>
                <a:srgbClr val="C00000"/>
              </a:solidFill>
              <a:latin typeface="Bookman Old Style" pitchFamily="18" charset="0"/>
              <a:cs typeface="Arial" pitchFamily="34" charset="0"/>
            </a:endParaRPr>
          </a:p>
        </p:txBody>
      </p:sp>
      <p:sp>
        <p:nvSpPr>
          <p:cNvPr id="21" name="Rectangle 20">
            <a:extLst>
              <a:ext uri="{FF2B5EF4-FFF2-40B4-BE49-F238E27FC236}">
                <a16:creationId xmlns:a16="http://schemas.microsoft.com/office/drawing/2014/main" id="{3E4A9005-6614-8A91-72E5-E136ADEC027E}"/>
              </a:ext>
            </a:extLst>
          </p:cNvPr>
          <p:cNvSpPr/>
          <p:nvPr/>
        </p:nvSpPr>
        <p:spPr>
          <a:xfrm>
            <a:off x="4762" y="4953000"/>
            <a:ext cx="7121236" cy="584775"/>
          </a:xfrm>
          <a:prstGeom prst="rect">
            <a:avLst/>
          </a:prstGeom>
          <a:solidFill>
            <a:schemeClr val="accent2">
              <a:lumMod val="20000"/>
              <a:lumOff val="80000"/>
            </a:schemeClr>
          </a:solidFill>
        </p:spPr>
        <p:txBody>
          <a:bodyPr wrap="square">
            <a:spAutoFit/>
          </a:bodyPr>
          <a:lstStyle/>
          <a:p>
            <a:pPr algn="ctr"/>
            <a:r>
              <a:rPr lang="en-US" sz="2800" dirty="0">
                <a:latin typeface="Bookman Old Style" pitchFamily="18" charset="0"/>
              </a:rPr>
              <a:t> </a:t>
            </a:r>
            <a:r>
              <a:rPr lang="en-US" sz="3200" b="1" dirty="0">
                <a:solidFill>
                  <a:srgbClr val="C00000"/>
                </a:solidFill>
                <a:latin typeface="Bookman Old Style" pitchFamily="18" charset="0"/>
              </a:rPr>
              <a:t>Literature Survey</a:t>
            </a:r>
            <a:endParaRPr lang="en-GB" sz="3200" b="1" dirty="0">
              <a:solidFill>
                <a:srgbClr val="C00000"/>
              </a:solidFill>
              <a:latin typeface="Bookman Old Style" pitchFamily="18" charset="0"/>
              <a:cs typeface="Arial" pitchFamily="34" charset="0"/>
            </a:endParaRPr>
          </a:p>
        </p:txBody>
      </p:sp>
      <p:sp>
        <p:nvSpPr>
          <p:cNvPr id="22" name="TextBox 21">
            <a:extLst>
              <a:ext uri="{FF2B5EF4-FFF2-40B4-BE49-F238E27FC236}">
                <a16:creationId xmlns:a16="http://schemas.microsoft.com/office/drawing/2014/main" id="{051A062F-19D8-38FF-0E4C-0A365073C1F6}"/>
              </a:ext>
            </a:extLst>
          </p:cNvPr>
          <p:cNvSpPr txBox="1"/>
          <p:nvPr/>
        </p:nvSpPr>
        <p:spPr>
          <a:xfrm>
            <a:off x="30162" y="8585775"/>
            <a:ext cx="7192962" cy="830997"/>
          </a:xfrm>
          <a:prstGeom prst="rect">
            <a:avLst/>
          </a:prstGeom>
          <a:noFill/>
        </p:spPr>
        <p:txBody>
          <a:bodyPr wrap="square" rtlCol="0">
            <a:spAutoFit/>
          </a:bodyPr>
          <a:lstStyle/>
          <a:p>
            <a:r>
              <a:rPr lang="en-US" sz="2400" dirty="0"/>
              <a:t>Sensor Fusion Based Ego Localization using Kalman Filter for Autonomous Vehicles​</a:t>
            </a:r>
            <a:endParaRPr lang="en-US" sz="2400" b="1" dirty="0"/>
          </a:p>
        </p:txBody>
      </p:sp>
      <p:sp>
        <p:nvSpPr>
          <p:cNvPr id="23" name="Rectangle 22">
            <a:extLst>
              <a:ext uri="{FF2B5EF4-FFF2-40B4-BE49-F238E27FC236}">
                <a16:creationId xmlns:a16="http://schemas.microsoft.com/office/drawing/2014/main" id="{B80FF87D-E1DD-EF05-8F25-17B23BFF0EAD}"/>
              </a:ext>
            </a:extLst>
          </p:cNvPr>
          <p:cNvSpPr/>
          <p:nvPr/>
        </p:nvSpPr>
        <p:spPr>
          <a:xfrm>
            <a:off x="34924" y="7924800"/>
            <a:ext cx="7121236" cy="584775"/>
          </a:xfrm>
          <a:prstGeom prst="rect">
            <a:avLst/>
          </a:prstGeom>
          <a:solidFill>
            <a:schemeClr val="accent2">
              <a:lumMod val="20000"/>
              <a:lumOff val="80000"/>
            </a:schemeClr>
          </a:solidFill>
        </p:spPr>
        <p:txBody>
          <a:bodyPr wrap="square">
            <a:spAutoFit/>
          </a:bodyPr>
          <a:lstStyle/>
          <a:p>
            <a:pPr algn="ctr"/>
            <a:r>
              <a:rPr lang="en-US" sz="2800" dirty="0">
                <a:latin typeface="Bookman Old Style" pitchFamily="18" charset="0"/>
              </a:rPr>
              <a:t> </a:t>
            </a:r>
            <a:r>
              <a:rPr lang="en-US" sz="3200" b="1" dirty="0">
                <a:solidFill>
                  <a:srgbClr val="C00000"/>
                </a:solidFill>
                <a:latin typeface="Bookman Old Style" pitchFamily="18" charset="0"/>
              </a:rPr>
              <a:t>Problem statement</a:t>
            </a:r>
            <a:endParaRPr lang="en-GB" sz="3200" b="1" dirty="0">
              <a:solidFill>
                <a:srgbClr val="C00000"/>
              </a:solidFill>
              <a:latin typeface="Bookman Old Style" pitchFamily="18" charset="0"/>
              <a:cs typeface="Arial" pitchFamily="34" charset="0"/>
            </a:endParaRPr>
          </a:p>
        </p:txBody>
      </p:sp>
      <p:sp>
        <p:nvSpPr>
          <p:cNvPr id="24" name="TextBox 23">
            <a:extLst>
              <a:ext uri="{FF2B5EF4-FFF2-40B4-BE49-F238E27FC236}">
                <a16:creationId xmlns:a16="http://schemas.microsoft.com/office/drawing/2014/main" id="{7F6B4063-EC77-EDF1-437C-1D60B56FD7CA}"/>
              </a:ext>
            </a:extLst>
          </p:cNvPr>
          <p:cNvSpPr txBox="1"/>
          <p:nvPr/>
        </p:nvSpPr>
        <p:spPr>
          <a:xfrm>
            <a:off x="-46038" y="10218003"/>
            <a:ext cx="7192962" cy="1200329"/>
          </a:xfrm>
          <a:prstGeom prst="rect">
            <a:avLst/>
          </a:prstGeom>
          <a:noFill/>
        </p:spPr>
        <p:txBody>
          <a:bodyPr wrap="square" rtlCol="0">
            <a:spAutoFit/>
          </a:bodyPr>
          <a:lstStyle/>
          <a:p>
            <a:pPr marL="457200" indent="-457200">
              <a:buAutoNum type="arabicPeriod"/>
            </a:pPr>
            <a:r>
              <a:rPr lang="en-US" sz="2400" dirty="0"/>
              <a:t>Objective Fusion of GPS(NEO6m) and IMU(MPU6050) sensor​​Reducing error in the Localization​​​​​​</a:t>
            </a:r>
            <a:endParaRPr lang="en-US" sz="2400" b="1" dirty="0"/>
          </a:p>
        </p:txBody>
      </p:sp>
      <p:sp>
        <p:nvSpPr>
          <p:cNvPr id="25" name="Rectangle 24">
            <a:extLst>
              <a:ext uri="{FF2B5EF4-FFF2-40B4-BE49-F238E27FC236}">
                <a16:creationId xmlns:a16="http://schemas.microsoft.com/office/drawing/2014/main" id="{96BD8457-6E33-ABBA-BD57-56E6771CAA0D}"/>
              </a:ext>
            </a:extLst>
          </p:cNvPr>
          <p:cNvSpPr/>
          <p:nvPr/>
        </p:nvSpPr>
        <p:spPr>
          <a:xfrm>
            <a:off x="-41276" y="9557028"/>
            <a:ext cx="7121236" cy="584775"/>
          </a:xfrm>
          <a:prstGeom prst="rect">
            <a:avLst/>
          </a:prstGeom>
          <a:solidFill>
            <a:schemeClr val="accent2">
              <a:lumMod val="20000"/>
              <a:lumOff val="80000"/>
            </a:schemeClr>
          </a:solidFill>
        </p:spPr>
        <p:txBody>
          <a:bodyPr wrap="square">
            <a:spAutoFit/>
          </a:bodyPr>
          <a:lstStyle/>
          <a:p>
            <a:pPr algn="ctr"/>
            <a:r>
              <a:rPr lang="en-US" sz="2800" dirty="0">
                <a:latin typeface="Bookman Old Style" pitchFamily="18" charset="0"/>
              </a:rPr>
              <a:t> </a:t>
            </a:r>
            <a:r>
              <a:rPr lang="en-US" sz="3200" b="1" dirty="0">
                <a:solidFill>
                  <a:srgbClr val="C00000"/>
                </a:solidFill>
                <a:latin typeface="Bookman Old Style" pitchFamily="18" charset="0"/>
              </a:rPr>
              <a:t>Objective</a:t>
            </a:r>
            <a:endParaRPr lang="en-GB" sz="3200" b="1" dirty="0">
              <a:solidFill>
                <a:srgbClr val="C00000"/>
              </a:solidFill>
              <a:latin typeface="Bookman Old Style" pitchFamily="18" charset="0"/>
              <a:cs typeface="Arial" pitchFamily="34" charset="0"/>
            </a:endParaRPr>
          </a:p>
        </p:txBody>
      </p:sp>
      <p:sp>
        <p:nvSpPr>
          <p:cNvPr id="26" name="TextBox 25">
            <a:extLst>
              <a:ext uri="{FF2B5EF4-FFF2-40B4-BE49-F238E27FC236}">
                <a16:creationId xmlns:a16="http://schemas.microsoft.com/office/drawing/2014/main" id="{29CA51C9-03CD-0884-6D85-E8BFA6C465E4}"/>
              </a:ext>
            </a:extLst>
          </p:cNvPr>
          <p:cNvSpPr txBox="1"/>
          <p:nvPr/>
        </p:nvSpPr>
        <p:spPr>
          <a:xfrm>
            <a:off x="0" y="12471975"/>
            <a:ext cx="7192962" cy="1569660"/>
          </a:xfrm>
          <a:prstGeom prst="rect">
            <a:avLst/>
          </a:prstGeom>
          <a:noFill/>
        </p:spPr>
        <p:txBody>
          <a:bodyPr wrap="square" rtlCol="0">
            <a:spAutoFit/>
          </a:bodyPr>
          <a:lstStyle/>
          <a:p>
            <a:pPr marL="457200" indent="-457200">
              <a:buAutoNum type="arabicPeriod"/>
            </a:pPr>
            <a:r>
              <a:rPr lang="en-US" sz="2400" dirty="0"/>
              <a:t>Hardware: Raspberry pi 4b, Neo 6M, </a:t>
            </a:r>
            <a:r>
              <a:rPr lang="en-US" sz="2400" dirty="0" err="1"/>
              <a:t>Mpu</a:t>
            </a:r>
            <a:r>
              <a:rPr lang="en-US" sz="2400" dirty="0"/>
              <a:t> 6050, 3.5 inch RPI display</a:t>
            </a:r>
          </a:p>
          <a:p>
            <a:pPr marL="457200" indent="-457200">
              <a:buAutoNum type="arabicPeriod"/>
            </a:pPr>
            <a:r>
              <a:rPr lang="en-US" sz="2400" dirty="0"/>
              <a:t> Real </a:t>
            </a:r>
            <a:r>
              <a:rPr lang="en-US" sz="2400" dirty="0" err="1"/>
              <a:t>vnc</a:t>
            </a:r>
            <a:r>
              <a:rPr lang="en-US" sz="2400" dirty="0"/>
              <a:t> viewer , Raspberry pi imager</a:t>
            </a:r>
          </a:p>
          <a:p>
            <a:endParaRPr lang="en-US" sz="2400" b="1" dirty="0"/>
          </a:p>
        </p:txBody>
      </p:sp>
      <p:sp>
        <p:nvSpPr>
          <p:cNvPr id="27" name="Rectangle 26">
            <a:extLst>
              <a:ext uri="{FF2B5EF4-FFF2-40B4-BE49-F238E27FC236}">
                <a16:creationId xmlns:a16="http://schemas.microsoft.com/office/drawing/2014/main" id="{65B9749C-0567-1808-C599-BE567B32F9DA}"/>
              </a:ext>
            </a:extLst>
          </p:cNvPr>
          <p:cNvSpPr/>
          <p:nvPr/>
        </p:nvSpPr>
        <p:spPr>
          <a:xfrm>
            <a:off x="4762" y="11811000"/>
            <a:ext cx="7121236" cy="584775"/>
          </a:xfrm>
          <a:prstGeom prst="rect">
            <a:avLst/>
          </a:prstGeom>
          <a:solidFill>
            <a:schemeClr val="accent2">
              <a:lumMod val="20000"/>
              <a:lumOff val="80000"/>
            </a:schemeClr>
          </a:solidFill>
        </p:spPr>
        <p:txBody>
          <a:bodyPr wrap="square">
            <a:spAutoFit/>
          </a:bodyPr>
          <a:lstStyle/>
          <a:p>
            <a:pPr algn="ctr"/>
            <a:r>
              <a:rPr lang="en-US" sz="2800" dirty="0">
                <a:latin typeface="Bookman Old Style" pitchFamily="18" charset="0"/>
              </a:rPr>
              <a:t> </a:t>
            </a:r>
            <a:r>
              <a:rPr lang="en-US" sz="3200" b="1" dirty="0">
                <a:solidFill>
                  <a:srgbClr val="C00000"/>
                </a:solidFill>
                <a:latin typeface="Bookman Old Style" pitchFamily="18" charset="0"/>
              </a:rPr>
              <a:t>Requirements</a:t>
            </a:r>
            <a:endParaRPr lang="en-GB" sz="3200" b="1" dirty="0">
              <a:solidFill>
                <a:srgbClr val="C00000"/>
              </a:solidFill>
              <a:latin typeface="Bookman Old Style" pitchFamily="18" charset="0"/>
              <a:cs typeface="Arial" pitchFamily="34" charset="0"/>
            </a:endParaRPr>
          </a:p>
        </p:txBody>
      </p:sp>
      <p:sp>
        <p:nvSpPr>
          <p:cNvPr id="28" name="Rectangle 27">
            <a:extLst>
              <a:ext uri="{FF2B5EF4-FFF2-40B4-BE49-F238E27FC236}">
                <a16:creationId xmlns:a16="http://schemas.microsoft.com/office/drawing/2014/main" id="{954D252D-4E30-79DC-217E-47C8B20A657E}"/>
              </a:ext>
            </a:extLst>
          </p:cNvPr>
          <p:cNvSpPr/>
          <p:nvPr/>
        </p:nvSpPr>
        <p:spPr>
          <a:xfrm>
            <a:off x="7192963" y="6934199"/>
            <a:ext cx="7086600" cy="646331"/>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endParaRPr lang="en-US" sz="3600" b="1" dirty="0">
              <a:latin typeface="Bookman Old Style" pitchFamily="18" charset="0"/>
              <a:cs typeface="Arial" pitchFamily="34" charset="0"/>
            </a:endParaRPr>
          </a:p>
        </p:txBody>
      </p:sp>
      <p:sp>
        <p:nvSpPr>
          <p:cNvPr id="29" name="Rectangle 28">
            <a:extLst>
              <a:ext uri="{FF2B5EF4-FFF2-40B4-BE49-F238E27FC236}">
                <a16:creationId xmlns:a16="http://schemas.microsoft.com/office/drawing/2014/main" id="{77C7C17C-03F5-E1BD-94AC-E14B0E27C973}"/>
              </a:ext>
            </a:extLst>
          </p:cNvPr>
          <p:cNvSpPr/>
          <p:nvPr/>
        </p:nvSpPr>
        <p:spPr>
          <a:xfrm>
            <a:off x="7213745" y="6665030"/>
            <a:ext cx="7045036" cy="584775"/>
          </a:xfrm>
          <a:prstGeom prst="rect">
            <a:avLst/>
          </a:prstGeom>
          <a:solidFill>
            <a:schemeClr val="accent2">
              <a:lumMod val="20000"/>
              <a:lumOff val="80000"/>
            </a:schemeClr>
          </a:solidFill>
        </p:spPr>
        <p:txBody>
          <a:bodyPr wrap="square">
            <a:spAutoFit/>
          </a:bodyPr>
          <a:lstStyle/>
          <a:p>
            <a:pPr algn="ctr"/>
            <a:r>
              <a:rPr lang="en-US" sz="2800" dirty="0">
                <a:latin typeface="Bookman Old Style" pitchFamily="18" charset="0"/>
              </a:rPr>
              <a:t> </a:t>
            </a:r>
            <a:r>
              <a:rPr lang="en-US" sz="3200" b="1" dirty="0">
                <a:solidFill>
                  <a:srgbClr val="C00000"/>
                </a:solidFill>
                <a:latin typeface="Bookman Old Style" pitchFamily="18" charset="0"/>
              </a:rPr>
              <a:t>System Setup</a:t>
            </a:r>
            <a:endParaRPr lang="en-GB" sz="3200" b="1" dirty="0">
              <a:solidFill>
                <a:srgbClr val="C00000"/>
              </a:solidFill>
              <a:latin typeface="Bookman Old Style" pitchFamily="18" charset="0"/>
              <a:cs typeface="Arial" pitchFamily="34" charset="0"/>
            </a:endParaRPr>
          </a:p>
        </p:txBody>
      </p:sp>
      <p:sp>
        <p:nvSpPr>
          <p:cNvPr id="30" name="TextBox 29">
            <a:extLst>
              <a:ext uri="{FF2B5EF4-FFF2-40B4-BE49-F238E27FC236}">
                <a16:creationId xmlns:a16="http://schemas.microsoft.com/office/drawing/2014/main" id="{E7CBB765-D01A-89D7-BD76-E547732B0A42}"/>
              </a:ext>
            </a:extLst>
          </p:cNvPr>
          <p:cNvSpPr txBox="1"/>
          <p:nvPr/>
        </p:nvSpPr>
        <p:spPr>
          <a:xfrm>
            <a:off x="7254082" y="11877258"/>
            <a:ext cx="7192962"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Achieve accurate synchronization of data from different sensors to enable effective sensor fusion</a:t>
            </a:r>
          </a:p>
          <a:p>
            <a:pPr marL="342900" indent="-342900">
              <a:buFont typeface="Arial" panose="020B0604020202020204" pitchFamily="34" charset="0"/>
              <a:buChar char="•"/>
            </a:pPr>
            <a:r>
              <a:rPr lang="en-US" sz="2400" dirty="0"/>
              <a:t>Optimize the algorithm for efficient execution on the Raspberry Pi, balancing data acquisition rates and processing capabilities.</a:t>
            </a:r>
          </a:p>
          <a:p>
            <a:endParaRPr lang="en-US" sz="2400" b="1" dirty="0"/>
          </a:p>
        </p:txBody>
      </p:sp>
      <p:sp>
        <p:nvSpPr>
          <p:cNvPr id="31" name="Rectangle 30">
            <a:extLst>
              <a:ext uri="{FF2B5EF4-FFF2-40B4-BE49-F238E27FC236}">
                <a16:creationId xmlns:a16="http://schemas.microsoft.com/office/drawing/2014/main" id="{B0A678BA-D98A-9CF5-30BA-81BB5EC583FA}"/>
              </a:ext>
            </a:extLst>
          </p:cNvPr>
          <p:cNvSpPr/>
          <p:nvPr/>
        </p:nvSpPr>
        <p:spPr>
          <a:xfrm>
            <a:off x="7200533" y="11279456"/>
            <a:ext cx="7121236" cy="584775"/>
          </a:xfrm>
          <a:prstGeom prst="rect">
            <a:avLst/>
          </a:prstGeom>
          <a:solidFill>
            <a:schemeClr val="accent2">
              <a:lumMod val="20000"/>
              <a:lumOff val="80000"/>
            </a:schemeClr>
          </a:solidFill>
        </p:spPr>
        <p:txBody>
          <a:bodyPr wrap="square">
            <a:spAutoFit/>
          </a:bodyPr>
          <a:lstStyle/>
          <a:p>
            <a:pPr algn="ctr"/>
            <a:r>
              <a:rPr lang="en-US" sz="2800" dirty="0">
                <a:latin typeface="Bookman Old Style" pitchFamily="18" charset="0"/>
              </a:rPr>
              <a:t> </a:t>
            </a:r>
            <a:r>
              <a:rPr lang="en-US" sz="3200" b="1" dirty="0">
                <a:solidFill>
                  <a:srgbClr val="C00000"/>
                </a:solidFill>
                <a:latin typeface="Bookman Old Style" pitchFamily="18" charset="0"/>
              </a:rPr>
              <a:t>Challenges and Considerations</a:t>
            </a:r>
            <a:endParaRPr lang="en-GB" sz="3200" b="1" dirty="0">
              <a:solidFill>
                <a:srgbClr val="C00000"/>
              </a:solidFill>
              <a:latin typeface="Bookman Old Style" pitchFamily="18" charset="0"/>
              <a:cs typeface="Arial" pitchFamily="34" charset="0"/>
            </a:endParaRPr>
          </a:p>
        </p:txBody>
      </p:sp>
      <p:sp>
        <p:nvSpPr>
          <p:cNvPr id="36" name="TextBox 35">
            <a:extLst>
              <a:ext uri="{FF2B5EF4-FFF2-40B4-BE49-F238E27FC236}">
                <a16:creationId xmlns:a16="http://schemas.microsoft.com/office/drawing/2014/main" id="{E626ED3A-9FA3-0AC8-C09F-130DE8AFC97B}"/>
              </a:ext>
            </a:extLst>
          </p:cNvPr>
          <p:cNvSpPr txBox="1"/>
          <p:nvPr/>
        </p:nvSpPr>
        <p:spPr>
          <a:xfrm>
            <a:off x="14175797" y="3025677"/>
            <a:ext cx="7225290" cy="3985706"/>
          </a:xfrm>
          <a:prstGeom prst="rect">
            <a:avLst/>
          </a:prstGeom>
          <a:noFill/>
        </p:spPr>
        <p:txBody>
          <a:bodyPr wrap="square" rtlCol="0">
            <a:spAutoFit/>
          </a:bodyPr>
          <a:lstStyle/>
          <a:p>
            <a:r>
              <a:rPr lang="en-US" sz="2300" dirty="0"/>
              <a:t>The project supports SDG 9 by advancing autonomous driving technologies through improved ego localization accuracy, driving innovation in transport systems, and enhancing infrastructure. It aligns with SDG 11 by enabling precise navigation for autonomous vehicles in urban areas, promoting sustainable transport, inclusive urban planning, and reduced environmental impact.</a:t>
            </a:r>
          </a:p>
          <a:p>
            <a:endParaRPr lang="en-US" sz="2300" dirty="0"/>
          </a:p>
          <a:p>
            <a:endParaRPr lang="en-US" sz="2300" dirty="0"/>
          </a:p>
          <a:p>
            <a:r>
              <a:rPr lang="en-US" sz="2300" dirty="0"/>
              <a:t>.. </a:t>
            </a:r>
          </a:p>
        </p:txBody>
      </p:sp>
      <p:sp>
        <p:nvSpPr>
          <p:cNvPr id="37" name="Rectangle 36">
            <a:extLst>
              <a:ext uri="{FF2B5EF4-FFF2-40B4-BE49-F238E27FC236}">
                <a16:creationId xmlns:a16="http://schemas.microsoft.com/office/drawing/2014/main" id="{F96A5601-2182-F73E-1942-3FE5BDB42C8A}"/>
              </a:ext>
            </a:extLst>
          </p:cNvPr>
          <p:cNvSpPr/>
          <p:nvPr/>
        </p:nvSpPr>
        <p:spPr>
          <a:xfrm>
            <a:off x="14314486" y="6450806"/>
            <a:ext cx="7086600" cy="1754326"/>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endParaRPr lang="en-US" sz="3600" b="1" dirty="0">
              <a:latin typeface="Bookman Old Style" pitchFamily="18" charset="0"/>
              <a:cs typeface="Arial" pitchFamily="34" charset="0"/>
            </a:endParaRPr>
          </a:p>
          <a:p>
            <a:pPr algn="ctr"/>
            <a:endParaRPr lang="en-US" sz="3600" b="1" dirty="0">
              <a:latin typeface="Bookman Old Style" pitchFamily="18" charset="0"/>
              <a:cs typeface="Arial" pitchFamily="34" charset="0"/>
            </a:endParaRPr>
          </a:p>
          <a:p>
            <a:pPr algn="ctr"/>
            <a:endParaRPr lang="en-US" sz="3600" b="1" dirty="0">
              <a:latin typeface="Bookman Old Style" pitchFamily="18" charset="0"/>
              <a:cs typeface="Arial" pitchFamily="34" charset="0"/>
            </a:endParaRPr>
          </a:p>
        </p:txBody>
      </p:sp>
      <p:sp>
        <p:nvSpPr>
          <p:cNvPr id="38" name="Rectangle 37">
            <a:extLst>
              <a:ext uri="{FF2B5EF4-FFF2-40B4-BE49-F238E27FC236}">
                <a16:creationId xmlns:a16="http://schemas.microsoft.com/office/drawing/2014/main" id="{FACC7ECC-029A-D04F-7538-0FCD6CB22E9A}"/>
              </a:ext>
            </a:extLst>
          </p:cNvPr>
          <p:cNvSpPr/>
          <p:nvPr/>
        </p:nvSpPr>
        <p:spPr>
          <a:xfrm>
            <a:off x="14274556" y="5866031"/>
            <a:ext cx="7045036" cy="584775"/>
          </a:xfrm>
          <a:prstGeom prst="rect">
            <a:avLst/>
          </a:prstGeom>
          <a:solidFill>
            <a:schemeClr val="accent2">
              <a:lumMod val="20000"/>
              <a:lumOff val="80000"/>
            </a:schemeClr>
          </a:solidFill>
        </p:spPr>
        <p:txBody>
          <a:bodyPr wrap="square">
            <a:spAutoFit/>
          </a:bodyPr>
          <a:lstStyle/>
          <a:p>
            <a:pPr algn="ctr"/>
            <a:r>
              <a:rPr lang="en-US" sz="2800" dirty="0">
                <a:latin typeface="Bookman Old Style" pitchFamily="18" charset="0"/>
              </a:rPr>
              <a:t> </a:t>
            </a:r>
            <a:r>
              <a:rPr lang="en-US" sz="3200" b="1" dirty="0">
                <a:solidFill>
                  <a:srgbClr val="C00000"/>
                </a:solidFill>
                <a:latin typeface="Bookman Old Style" pitchFamily="18" charset="0"/>
              </a:rPr>
              <a:t>Results</a:t>
            </a:r>
            <a:endParaRPr lang="en-GB" sz="3200" b="1" dirty="0">
              <a:solidFill>
                <a:srgbClr val="C00000"/>
              </a:solidFill>
              <a:latin typeface="Bookman Old Style" pitchFamily="18" charset="0"/>
              <a:cs typeface="Arial" pitchFamily="34" charset="0"/>
            </a:endParaRPr>
          </a:p>
        </p:txBody>
      </p:sp>
      <p:sp>
        <p:nvSpPr>
          <p:cNvPr id="40" name="Rectangle 39">
            <a:extLst>
              <a:ext uri="{FF2B5EF4-FFF2-40B4-BE49-F238E27FC236}">
                <a16:creationId xmlns:a16="http://schemas.microsoft.com/office/drawing/2014/main" id="{290B256C-0019-FD2D-1726-52E3D40970CD}"/>
              </a:ext>
            </a:extLst>
          </p:cNvPr>
          <p:cNvSpPr/>
          <p:nvPr/>
        </p:nvSpPr>
        <p:spPr>
          <a:xfrm>
            <a:off x="14314486" y="9753601"/>
            <a:ext cx="7045036" cy="584775"/>
          </a:xfrm>
          <a:prstGeom prst="rect">
            <a:avLst/>
          </a:prstGeom>
          <a:solidFill>
            <a:schemeClr val="accent2">
              <a:lumMod val="20000"/>
              <a:lumOff val="80000"/>
            </a:schemeClr>
          </a:solidFill>
        </p:spPr>
        <p:txBody>
          <a:bodyPr wrap="square">
            <a:spAutoFit/>
          </a:bodyPr>
          <a:lstStyle/>
          <a:p>
            <a:pPr algn="ctr"/>
            <a:r>
              <a:rPr lang="en-US" sz="2800" dirty="0">
                <a:latin typeface="Bookman Old Style" pitchFamily="18" charset="0"/>
              </a:rPr>
              <a:t> </a:t>
            </a:r>
            <a:r>
              <a:rPr lang="en-US" sz="3200" b="1" dirty="0">
                <a:solidFill>
                  <a:srgbClr val="C00000"/>
                </a:solidFill>
                <a:latin typeface="Bookman Old Style" pitchFamily="18" charset="0"/>
              </a:rPr>
              <a:t>Conclusion and Future Scope</a:t>
            </a:r>
            <a:endParaRPr lang="en-GB" sz="3200" b="1" dirty="0">
              <a:solidFill>
                <a:srgbClr val="C00000"/>
              </a:solidFill>
              <a:latin typeface="Bookman Old Style" pitchFamily="18" charset="0"/>
              <a:cs typeface="Arial" pitchFamily="34" charset="0"/>
            </a:endParaRPr>
          </a:p>
        </p:txBody>
      </p:sp>
      <p:sp>
        <p:nvSpPr>
          <p:cNvPr id="41" name="TextBox 40">
            <a:extLst>
              <a:ext uri="{FF2B5EF4-FFF2-40B4-BE49-F238E27FC236}">
                <a16:creationId xmlns:a16="http://schemas.microsoft.com/office/drawing/2014/main" id="{4390FCD5-2E15-8AF2-79AB-2D99FACCCF1A}"/>
              </a:ext>
            </a:extLst>
          </p:cNvPr>
          <p:cNvSpPr txBox="1"/>
          <p:nvPr/>
        </p:nvSpPr>
        <p:spPr>
          <a:xfrm>
            <a:off x="14299177" y="10338376"/>
            <a:ext cx="7162800" cy="4070345"/>
          </a:xfrm>
          <a:prstGeom prst="rect">
            <a:avLst/>
          </a:prstGeom>
          <a:noFill/>
        </p:spPr>
        <p:txBody>
          <a:bodyPr wrap="square" rtlCol="0">
            <a:spAutoFit/>
          </a:bodyPr>
          <a:lstStyle/>
          <a:p>
            <a:pPr marL="342900" indent="-342900">
              <a:buFont typeface="Arial" panose="020B0604020202020204" pitchFamily="34" charset="0"/>
              <a:buChar char="•"/>
            </a:pPr>
            <a:r>
              <a:rPr lang="en-US" sz="2350" dirty="0"/>
              <a:t>The project enhances ego localization accuracy, advancing autonomous driving technologies and supporting sustainable urban mobility by enabling precise navigation for autonomous vehicles and promoting efficient, eco-friendly transportation solutions.</a:t>
            </a:r>
          </a:p>
          <a:p>
            <a:pPr marL="342900" indent="-342900">
              <a:buFont typeface="Arial" panose="020B0604020202020204" pitchFamily="34" charset="0"/>
              <a:buChar char="•"/>
            </a:pPr>
            <a:r>
              <a:rPr lang="en-US" sz="2350" dirty="0"/>
              <a:t>Future scope includes integrating advanced sensors like LIDAR, enhancing cloud-based systems for real-time data processing, and expanding applications to various urban scenarios.</a:t>
            </a:r>
          </a:p>
        </p:txBody>
      </p:sp>
      <p:pic>
        <p:nvPicPr>
          <p:cNvPr id="14" name="Picture 13">
            <a:extLst>
              <a:ext uri="{FF2B5EF4-FFF2-40B4-BE49-F238E27FC236}">
                <a16:creationId xmlns:a16="http://schemas.microsoft.com/office/drawing/2014/main" id="{E52633CF-DFCC-4F00-2ED4-EE72D231443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47567" y="7271370"/>
            <a:ext cx="7015020" cy="3938989"/>
          </a:xfrm>
          <a:prstGeom prst="rect">
            <a:avLst/>
          </a:prstGeom>
        </p:spPr>
      </p:pic>
      <p:pic>
        <p:nvPicPr>
          <p:cNvPr id="32" name="Picture 31">
            <a:extLst>
              <a:ext uri="{FF2B5EF4-FFF2-40B4-BE49-F238E27FC236}">
                <a16:creationId xmlns:a16="http://schemas.microsoft.com/office/drawing/2014/main" id="{94B2E0DE-F8C6-6853-0672-CCB6E162AE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10680" y="6469659"/>
            <a:ext cx="3208054" cy="3282804"/>
          </a:xfrm>
          <a:prstGeom prst="rect">
            <a:avLst/>
          </a:prstGeom>
        </p:spPr>
      </p:pic>
      <p:pic>
        <p:nvPicPr>
          <p:cNvPr id="35" name="Picture 34">
            <a:extLst>
              <a:ext uri="{FF2B5EF4-FFF2-40B4-BE49-F238E27FC236}">
                <a16:creationId xmlns:a16="http://schemas.microsoft.com/office/drawing/2014/main" id="{11E46432-861D-7826-E994-9BB8BB0235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74439" y="6448703"/>
            <a:ext cx="3795380" cy="3282804"/>
          </a:xfrm>
          <a:prstGeom prst="rect">
            <a:avLst/>
          </a:prstGeom>
        </p:spPr>
      </p:pic>
      <p:pic>
        <p:nvPicPr>
          <p:cNvPr id="7" name="Picture 6">
            <a:extLst>
              <a:ext uri="{FF2B5EF4-FFF2-40B4-BE49-F238E27FC236}">
                <a16:creationId xmlns:a16="http://schemas.microsoft.com/office/drawing/2014/main" id="{3D5ACB58-F12D-A59A-D2F4-8E9ACE85BA7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65542" y="3258728"/>
            <a:ext cx="6918782" cy="318997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3921</TotalTime>
  <Words>371</Words>
  <Application>Microsoft Office PowerPoint</Application>
  <PresentationFormat>Custom</PresentationFormat>
  <Paragraphs>35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Bookman Old Style</vt:lpstr>
      <vt:lpstr>Calibri</vt:lpstr>
      <vt:lpstr>Office Theme</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aesplancopy.co.uk</dc:creator>
  <cp:lastModifiedBy>Madhushree Hegde</cp:lastModifiedBy>
  <cp:revision>218</cp:revision>
  <dcterms:created xsi:type="dcterms:W3CDTF">2009-07-23T11:11:30Z</dcterms:created>
  <dcterms:modified xsi:type="dcterms:W3CDTF">2024-06-24T10:51:49Z</dcterms:modified>
</cp:coreProperties>
</file>