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430049" y="3194138"/>
            <a:ext cx="55208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 NAME</a:t>
            </a:r>
            <a:r>
              <a:rPr lang="en-US" sz="2800" dirty="0" smtClean="0"/>
              <a:t>: </a:t>
            </a:r>
            <a:r>
              <a:rPr lang="en-US" sz="2800" dirty="0" err="1" smtClean="0"/>
              <a:t>Mogana</a:t>
            </a:r>
            <a:r>
              <a:rPr lang="en-US" sz="2800" dirty="0" smtClean="0"/>
              <a:t> R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312216275</a:t>
            </a:r>
            <a:endParaRPr lang="en-US" sz="2800" dirty="0"/>
          </a:p>
          <a:p>
            <a:r>
              <a:rPr lang="en-US" sz="2800" dirty="0" smtClean="0"/>
              <a:t>DEPARTMENT:  B com General</a:t>
            </a:r>
            <a:endParaRPr lang="en-US" sz="2800" dirty="0"/>
          </a:p>
          <a:p>
            <a:r>
              <a:rPr lang="en-US" sz="2800" dirty="0" smtClean="0"/>
              <a:t>COLLEGE:  </a:t>
            </a:r>
            <a:r>
              <a:rPr lang="en-US" sz="2800" dirty="0" err="1" smtClean="0"/>
              <a:t>Shri</a:t>
            </a:r>
            <a:r>
              <a:rPr lang="en-US" sz="2800" dirty="0" smtClean="0"/>
              <a:t> </a:t>
            </a:r>
            <a:r>
              <a:rPr lang="en-US" sz="2800" dirty="0" err="1" smtClean="0"/>
              <a:t>Shankarlal</a:t>
            </a:r>
            <a:r>
              <a:rPr lang="en-US" sz="2800" dirty="0" smtClean="0"/>
              <a:t> </a:t>
            </a:r>
            <a:r>
              <a:rPr lang="en-US" sz="2800" dirty="0" err="1" smtClean="0"/>
              <a:t>Sundarbai</a:t>
            </a:r>
            <a:r>
              <a:rPr lang="en-US" sz="2800" dirty="0" smtClean="0"/>
              <a:t> </a:t>
            </a:r>
            <a:r>
              <a:rPr lang="en-US" sz="2800" dirty="0" err="1" smtClean="0"/>
              <a:t>Shasun</a:t>
            </a:r>
            <a:r>
              <a:rPr lang="en-US" sz="2800" dirty="0" smtClean="0"/>
              <a:t> Jain College</a:t>
            </a:r>
            <a:endParaRPr lang="en-US" sz="2800" dirty="0"/>
          </a:p>
          <a:p>
            <a:pPr algn="r"/>
            <a:r>
              <a:rPr lang="en-US" sz="2800" dirty="0" smtClean="0"/>
              <a:t> 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407090" y="132499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Modeling in employee analysis involves using various techniques and methodologies to understand, predict, and improve workforce dynamics. Here’s a comprehensive guide to different types of modeling you might use in employee analysis, along with their </a:t>
            </a:r>
            <a:r>
              <a:rPr lang="en-US" dirty="0" smtClean="0"/>
              <a:t>applications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1414" y="13632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results from employee analysis can provide a wealth of insights that are valuable for decision-making and strategic planning. Here’s a detailed overview of the types of results you might obtain and how they can be used: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6466" y="30918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Diversity and Inclusion:</a:t>
            </a:r>
            <a:r>
              <a:rPr lang="en-US" dirty="0"/>
              <a:t> Assessing diversity metrics and identifying areas for improvement.</a:t>
            </a:r>
          </a:p>
          <a:p>
            <a:r>
              <a:rPr lang="en-US" b="1" dirty="0"/>
              <a:t>Workforce Planning:</a:t>
            </a:r>
            <a:r>
              <a:rPr lang="en-US" dirty="0"/>
              <a:t> Aligning hiring and development strategies with demographic trends.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4667" y="1748745"/>
            <a:ext cx="80876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Employee analysis is a critical component of modern human resources management, offering valuable insights into workforce dynamics and performance. By leveraging advanced analytical techniques and data-driven approaches, organizations can gain a deeper understanding of their employees, leading to more strategic decision-making and improved overall effectiveness. Here’s a summary of the key conclusions drawn from comprehensive employee analysis: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7967" y="2279736"/>
            <a:ext cx="7716033" cy="174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A problem statement 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addresses issues in a timely and efficient manner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 They help professionals break down complex situations into tangible goals that they can then communicate throughout an 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organisation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 In every workplace, problems are inevitable</a:t>
            </a:r>
            <a:r>
              <a:rPr lang="en-US" dirty="0" smtClean="0">
                <a:solidFill>
                  <a:srgbClr val="1F1F1F"/>
                </a:solidFill>
                <a:latin typeface="Google Sans"/>
              </a:rPr>
              <a:t>.</a:t>
            </a:r>
            <a:endParaRPr lang="en-IN" dirty="0">
              <a:solidFill>
                <a:srgbClr val="1F1F1F"/>
              </a:solidFill>
              <a:latin typeface="Arial"/>
            </a:endParaRPr>
          </a:p>
          <a:p>
            <a:r>
              <a:rPr lang="en-US" dirty="0">
                <a:solidFill>
                  <a:srgbClr val="1F1F1F"/>
                </a:solidFill>
                <a:latin typeface="Arial"/>
              </a:rPr>
              <a:t/>
            </a:r>
            <a:br>
              <a:rPr lang="en-US" dirty="0">
                <a:solidFill>
                  <a:srgbClr val="1F1F1F"/>
                </a:solidFill>
                <a:latin typeface="Arial"/>
              </a:rPr>
            </a:b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planning a project to analyze employment data, it’s important to have a clear overview of your objectives, scope, and methodology. </a:t>
            </a:r>
            <a:r>
              <a:rPr lang="en-US" sz="2400" dirty="0" smtClean="0"/>
              <a:t> </a:t>
            </a:r>
            <a:r>
              <a:rPr lang="en-US" sz="2400" dirty="0"/>
              <a:t>a structured approach to developing a project overview for such an analysis: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601249" y="1752600"/>
            <a:ext cx="8542751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dirty="0"/>
              <a:t>In employment data analysis, the end users can vary depending on the objectives and scope of the analysis. Here’s a rundown of common end users and how they might use the analysis: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719" y="3244334"/>
            <a:ext cx="4296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**1. Human Resources (HR) Professionals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3754" y="3821668"/>
            <a:ext cx="3389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**2. Management and Executives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4296" y="4309139"/>
            <a:ext cx="4459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**3. Policy Makers and Government Officials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and proposition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crafting a solution and proposition for employee data analysis, it’s important to focus on delivering actionable insights, addressing key pain points, and providing value to end users. Here’s a structured approach to developing a solution and proposition for employee data analysis: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12954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describing a dataset for employee analysis, it's crucial to provide a detailed and structured overview to ensure clarity and usability. Here's a comprehensive guide to describing an employee dataset: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5799" y="3031392"/>
            <a:ext cx="2115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1. Dataset 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0151" y="3657693"/>
            <a:ext cx="1806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create a "wow" factor in your employee data analysis solution, focus on innovative features, exceptional usability, and unique insights that set your solution apart from others.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483</Words>
  <Application>Microsoft Office PowerPoint</Application>
  <PresentationFormat>Custom</PresentationFormat>
  <Paragraphs>57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18</cp:revision>
  <dcterms:created xsi:type="dcterms:W3CDTF">2024-03-29T15:07:22Z</dcterms:created>
  <dcterms:modified xsi:type="dcterms:W3CDTF">2024-09-12T11:22:44Z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