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handoutMasterIdLst>
    <p:handoutMasterId r:id="rId18"/>
  </p:handoutMasterIdLst>
  <p:sldIdLst>
    <p:sldId id="262" r:id="rId3"/>
    <p:sldId id="257" r:id="rId4"/>
    <p:sldId id="279" r:id="rId5"/>
    <p:sldId id="282" r:id="rId6"/>
    <p:sldId id="280" r:id="rId7"/>
    <p:sldId id="261" r:id="rId8"/>
    <p:sldId id="271" r:id="rId9"/>
    <p:sldId id="272" r:id="rId10"/>
    <p:sldId id="273" r:id="rId11"/>
    <p:sldId id="274"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5C6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469E50-24C6-4156-8DAA-6DD0C1079C89}" type="doc">
      <dgm:prSet loTypeId="urn:microsoft.com/office/officeart/2005/8/layout/gear1" loCatId="relationship" qsTypeId="urn:microsoft.com/office/officeart/2005/8/quickstyle/simple1" qsCatId="simple" csTypeId="urn:microsoft.com/office/officeart/2005/8/colors/accent1_1" csCatId="accent1" phldr="1"/>
      <dgm:spPr/>
    </dgm:pt>
    <dgm:pt modelId="{D0115B0F-FDFB-494B-AC0A-E04A5EC234DA}">
      <dgm:prSet phldrT="[Text]"/>
      <dgm:spPr/>
      <dgm:t>
        <a:bodyPr/>
        <a:lstStyle/>
        <a:p>
          <a:r>
            <a:rPr lang="en-US" dirty="0"/>
            <a:t>Step 3 Title</a:t>
          </a:r>
        </a:p>
      </dgm:t>
      <dgm:extLst>
        <a:ext uri="{E40237B7-FDA0-4F09-8148-C483321AD2D9}">
          <dgm14:cNvPr xmlns:dgm14="http://schemas.microsoft.com/office/drawing/2010/diagram" id="0" name="" title="Step 3 title"/>
        </a:ext>
      </dgm:extLst>
    </dgm:pt>
    <dgm:pt modelId="{F3ECE90F-7A47-4472-9560-98DC857F992F}" type="parTrans" cxnId="{CD5AA65A-6000-4F48-85D3-EB084B6F41D0}">
      <dgm:prSet/>
      <dgm:spPr/>
      <dgm:t>
        <a:bodyPr/>
        <a:lstStyle/>
        <a:p>
          <a:endParaRPr lang="en-US"/>
        </a:p>
      </dgm:t>
    </dgm:pt>
    <dgm:pt modelId="{39A3B9F5-08CD-49EE-B590-A9FA60312E8F}" type="sibTrans" cxnId="{CD5AA65A-6000-4F48-85D3-EB084B6F41D0}">
      <dgm:prSet/>
      <dgm:spPr/>
      <dgm:t>
        <a:bodyPr/>
        <a:lstStyle/>
        <a:p>
          <a:endParaRPr lang="en-US"/>
        </a:p>
      </dgm:t>
      <dgm:extLst>
        <a:ext uri="{E40237B7-FDA0-4F09-8148-C483321AD2D9}">
          <dgm14:cNvPr xmlns:dgm14="http://schemas.microsoft.com/office/drawing/2010/diagram" id="0" name="" title="Arrow pointing in clockwise direction for step 3"/>
        </a:ext>
      </dgm:extLst>
    </dgm:pt>
    <dgm:pt modelId="{B294A45F-A097-47D5-8F55-FC668EB3C982}">
      <dgm:prSet phldrT="[Text]"/>
      <dgm:spPr/>
      <dgm:t>
        <a:bodyPr/>
        <a:lstStyle/>
        <a:p>
          <a:r>
            <a:rPr lang="en-US" dirty="0"/>
            <a:t>Step 2 Title</a:t>
          </a:r>
        </a:p>
      </dgm:t>
      <dgm:extLst>
        <a:ext uri="{E40237B7-FDA0-4F09-8148-C483321AD2D9}">
          <dgm14:cNvPr xmlns:dgm14="http://schemas.microsoft.com/office/drawing/2010/diagram" id="0" name="" title="Step 2 title"/>
        </a:ext>
      </dgm:extLst>
    </dgm:pt>
    <dgm:pt modelId="{ACBA6356-2F80-466D-9121-489D204B80B8}" type="parTrans" cxnId="{38A955D8-3C8B-463D-BA25-2C9E34FDDEBB}">
      <dgm:prSet/>
      <dgm:spPr/>
      <dgm:t>
        <a:bodyPr/>
        <a:lstStyle/>
        <a:p>
          <a:endParaRPr lang="en-US"/>
        </a:p>
      </dgm:t>
    </dgm:pt>
    <dgm:pt modelId="{881A9571-C437-40E4-90E1-61734033862D}" type="sibTrans" cxnId="{38A955D8-3C8B-463D-BA25-2C9E34FDDEBB}">
      <dgm:prSet/>
      <dgm:spPr/>
      <dgm:t>
        <a:bodyPr/>
        <a:lstStyle/>
        <a:p>
          <a:endParaRPr lang="en-US"/>
        </a:p>
      </dgm:t>
      <dgm:extLst>
        <a:ext uri="{E40237B7-FDA0-4F09-8148-C483321AD2D9}">
          <dgm14:cNvPr xmlns:dgm14="http://schemas.microsoft.com/office/drawing/2010/diagram" id="0" name="" title="Arrow pointing in counterclockwise direction for step 2"/>
        </a:ext>
      </dgm:extLst>
    </dgm:pt>
    <dgm:pt modelId="{A72F579A-815F-4730-AEB0-052A4E2EADB2}">
      <dgm:prSet phldrT="[Text]"/>
      <dgm:spPr/>
      <dgm:t>
        <a:bodyPr/>
        <a:lstStyle/>
        <a:p>
          <a:r>
            <a:rPr lang="en-US" dirty="0"/>
            <a:t>Step 1 Title</a:t>
          </a:r>
        </a:p>
      </dgm:t>
      <dgm:extLst>
        <a:ext uri="{E40237B7-FDA0-4F09-8148-C483321AD2D9}">
          <dgm14:cNvPr xmlns:dgm14="http://schemas.microsoft.com/office/drawing/2010/diagram" id="0" name="" title="Step 1 title"/>
        </a:ext>
      </dgm:extLst>
    </dgm:pt>
    <dgm:pt modelId="{8EA6516C-EB3A-4FC0-BB44-265A3652D4BC}" type="parTrans" cxnId="{D2ECF758-131A-41EE-A789-9D6FDC186481}">
      <dgm:prSet/>
      <dgm:spPr/>
      <dgm:t>
        <a:bodyPr/>
        <a:lstStyle/>
        <a:p>
          <a:endParaRPr lang="en-US"/>
        </a:p>
      </dgm:t>
    </dgm:pt>
    <dgm:pt modelId="{6B184F14-5261-4D1F-8701-947EAF068BB3}" type="sibTrans" cxnId="{D2ECF758-131A-41EE-A789-9D6FDC186481}">
      <dgm:prSet/>
      <dgm:spPr/>
      <dgm:t>
        <a:bodyPr/>
        <a:lstStyle/>
        <a:p>
          <a:endParaRPr lang="en-US"/>
        </a:p>
      </dgm:t>
      <dgm:extLst>
        <a:ext uri="{E40237B7-FDA0-4F09-8148-C483321AD2D9}">
          <dgm14:cNvPr xmlns:dgm14="http://schemas.microsoft.com/office/drawing/2010/diagram" id="0" name="" title="Arrow pointing in clockwise direction for step 1"/>
        </a:ext>
      </dgm:extLst>
    </dgm:pt>
    <dgm:pt modelId="{DF72D2A9-E721-47DF-A758-78A445E0F3CE}" type="pres">
      <dgm:prSet presAssocID="{F1469E50-24C6-4156-8DAA-6DD0C1079C89}" presName="composite" presStyleCnt="0">
        <dgm:presLayoutVars>
          <dgm:chMax val="3"/>
          <dgm:animLvl val="lvl"/>
          <dgm:resizeHandles val="exact"/>
        </dgm:presLayoutVars>
      </dgm:prSet>
      <dgm:spPr/>
    </dgm:pt>
    <dgm:pt modelId="{519C9BB9-1ADD-4304-93EC-C9FE618B8492}" type="pres">
      <dgm:prSet presAssocID="{D0115B0F-FDFB-494B-AC0A-E04A5EC234DA}" presName="gear1" presStyleLbl="node1" presStyleIdx="0" presStyleCnt="3">
        <dgm:presLayoutVars>
          <dgm:chMax val="1"/>
          <dgm:bulletEnabled val="1"/>
        </dgm:presLayoutVars>
      </dgm:prSet>
      <dgm:spPr/>
    </dgm:pt>
    <dgm:pt modelId="{491B49C7-064E-438E-A5AF-D06F604607BC}" type="pres">
      <dgm:prSet presAssocID="{D0115B0F-FDFB-494B-AC0A-E04A5EC234DA}" presName="gear1srcNode" presStyleLbl="node1" presStyleIdx="0" presStyleCnt="3"/>
      <dgm:spPr/>
    </dgm:pt>
    <dgm:pt modelId="{A8AE7A62-856E-43C0-A01E-AB2F291FD15A}" type="pres">
      <dgm:prSet presAssocID="{D0115B0F-FDFB-494B-AC0A-E04A5EC234DA}" presName="gear1dstNode" presStyleLbl="node1" presStyleIdx="0" presStyleCnt="3"/>
      <dgm:spPr/>
    </dgm:pt>
    <dgm:pt modelId="{1CA3202A-9CD1-47F7-9D42-23E46A72BBFC}" type="pres">
      <dgm:prSet presAssocID="{B294A45F-A097-47D5-8F55-FC668EB3C982}" presName="gear2" presStyleLbl="node1" presStyleIdx="1" presStyleCnt="3">
        <dgm:presLayoutVars>
          <dgm:chMax val="1"/>
          <dgm:bulletEnabled val="1"/>
        </dgm:presLayoutVars>
      </dgm:prSet>
      <dgm:spPr/>
    </dgm:pt>
    <dgm:pt modelId="{142EE68D-5808-445A-B73B-CEFF75A2773F}" type="pres">
      <dgm:prSet presAssocID="{B294A45F-A097-47D5-8F55-FC668EB3C982}" presName="gear2srcNode" presStyleLbl="node1" presStyleIdx="1" presStyleCnt="3"/>
      <dgm:spPr/>
    </dgm:pt>
    <dgm:pt modelId="{706E9A05-70AC-494E-B29F-F414922DE00D}" type="pres">
      <dgm:prSet presAssocID="{B294A45F-A097-47D5-8F55-FC668EB3C982}" presName="gear2dstNode" presStyleLbl="node1" presStyleIdx="1" presStyleCnt="3"/>
      <dgm:spPr/>
    </dgm:pt>
    <dgm:pt modelId="{11E70583-C9D9-4A1B-9215-04DC48DCBD8D}" type="pres">
      <dgm:prSet presAssocID="{A72F579A-815F-4730-AEB0-052A4E2EADB2}" presName="gear3" presStyleLbl="node1" presStyleIdx="2" presStyleCnt="3"/>
      <dgm:spPr/>
    </dgm:pt>
    <dgm:pt modelId="{1DC90457-DB2A-4C95-A36F-0563F25B6D53}" type="pres">
      <dgm:prSet presAssocID="{A72F579A-815F-4730-AEB0-052A4E2EADB2}" presName="gear3tx" presStyleLbl="node1" presStyleIdx="2" presStyleCnt="3">
        <dgm:presLayoutVars>
          <dgm:chMax val="1"/>
          <dgm:bulletEnabled val="1"/>
        </dgm:presLayoutVars>
      </dgm:prSet>
      <dgm:spPr/>
    </dgm:pt>
    <dgm:pt modelId="{E9EE43DE-00F8-4019-BA85-9AFF0B3069A7}" type="pres">
      <dgm:prSet presAssocID="{A72F579A-815F-4730-AEB0-052A4E2EADB2}" presName="gear3srcNode" presStyleLbl="node1" presStyleIdx="2" presStyleCnt="3"/>
      <dgm:spPr/>
    </dgm:pt>
    <dgm:pt modelId="{F86AD8D8-4A96-48C0-A843-3A718641AD56}" type="pres">
      <dgm:prSet presAssocID="{A72F579A-815F-4730-AEB0-052A4E2EADB2}" presName="gear3dstNode" presStyleLbl="node1" presStyleIdx="2" presStyleCnt="3"/>
      <dgm:spPr/>
    </dgm:pt>
    <dgm:pt modelId="{1E72715E-7366-4E78-A512-24F37F5D23DC}" type="pres">
      <dgm:prSet presAssocID="{39A3B9F5-08CD-49EE-B590-A9FA60312E8F}" presName="connector1" presStyleLbl="sibTrans2D1" presStyleIdx="0" presStyleCnt="3"/>
      <dgm:spPr/>
    </dgm:pt>
    <dgm:pt modelId="{BE287C59-37F8-4A31-B5A2-F56A3CB15957}" type="pres">
      <dgm:prSet presAssocID="{881A9571-C437-40E4-90E1-61734033862D}" presName="connector2" presStyleLbl="sibTrans2D1" presStyleIdx="1" presStyleCnt="3"/>
      <dgm:spPr/>
    </dgm:pt>
    <dgm:pt modelId="{2A80456C-D6A1-43C9-80B2-09334D6E033A}" type="pres">
      <dgm:prSet presAssocID="{6B184F14-5261-4D1F-8701-947EAF068BB3}" presName="connector3" presStyleLbl="sibTrans2D1" presStyleIdx="2" presStyleCnt="3"/>
      <dgm:spPr/>
    </dgm:pt>
  </dgm:ptLst>
  <dgm:cxnLst>
    <dgm:cxn modelId="{C2825D01-7009-4C7A-9735-E3DA9B56907F}" type="presOf" srcId="{F1469E50-24C6-4156-8DAA-6DD0C1079C89}" destId="{DF72D2A9-E721-47DF-A758-78A445E0F3CE}" srcOrd="0" destOrd="0" presId="urn:microsoft.com/office/officeart/2005/8/layout/gear1"/>
    <dgm:cxn modelId="{05A23107-95A6-48BA-9C15-320B2C8DBD9C}" type="presOf" srcId="{D0115B0F-FDFB-494B-AC0A-E04A5EC234DA}" destId="{A8AE7A62-856E-43C0-A01E-AB2F291FD15A}" srcOrd="2" destOrd="0" presId="urn:microsoft.com/office/officeart/2005/8/layout/gear1"/>
    <dgm:cxn modelId="{E0F29509-14D9-447A-A12F-C58EB915A87F}" type="presOf" srcId="{D0115B0F-FDFB-494B-AC0A-E04A5EC234DA}" destId="{519C9BB9-1ADD-4304-93EC-C9FE618B8492}" srcOrd="0" destOrd="0" presId="urn:microsoft.com/office/officeart/2005/8/layout/gear1"/>
    <dgm:cxn modelId="{A67BBC1F-E27A-45A3-97D8-DB5273212B10}" type="presOf" srcId="{B294A45F-A097-47D5-8F55-FC668EB3C982}" destId="{1CA3202A-9CD1-47F7-9D42-23E46A72BBFC}" srcOrd="0" destOrd="0" presId="urn:microsoft.com/office/officeart/2005/8/layout/gear1"/>
    <dgm:cxn modelId="{F848FB20-E105-42B8-A2CB-C9B380751AC8}" type="presOf" srcId="{B294A45F-A097-47D5-8F55-FC668EB3C982}" destId="{142EE68D-5808-445A-B73B-CEFF75A2773F}" srcOrd="1" destOrd="0" presId="urn:microsoft.com/office/officeart/2005/8/layout/gear1"/>
    <dgm:cxn modelId="{723C8F22-4AB3-42CC-89EC-756A6438D4F8}" type="presOf" srcId="{B294A45F-A097-47D5-8F55-FC668EB3C982}" destId="{706E9A05-70AC-494E-B29F-F414922DE00D}" srcOrd="2" destOrd="0" presId="urn:microsoft.com/office/officeart/2005/8/layout/gear1"/>
    <dgm:cxn modelId="{D3CAA15F-809B-449B-B4C7-F52EC4A84ECE}" type="presOf" srcId="{D0115B0F-FDFB-494B-AC0A-E04A5EC234DA}" destId="{491B49C7-064E-438E-A5AF-D06F604607BC}" srcOrd="1" destOrd="0" presId="urn:microsoft.com/office/officeart/2005/8/layout/gear1"/>
    <dgm:cxn modelId="{EBF6C241-6C40-4A2E-84BC-B52B0944EC7E}" type="presOf" srcId="{A72F579A-815F-4730-AEB0-052A4E2EADB2}" destId="{1DC90457-DB2A-4C95-A36F-0563F25B6D53}" srcOrd="1" destOrd="0" presId="urn:microsoft.com/office/officeart/2005/8/layout/gear1"/>
    <dgm:cxn modelId="{5C012A6F-492C-4216-8D98-1C9CED36B44C}" type="presOf" srcId="{A72F579A-815F-4730-AEB0-052A4E2EADB2}" destId="{E9EE43DE-00F8-4019-BA85-9AFF0B3069A7}" srcOrd="2" destOrd="0" presId="urn:microsoft.com/office/officeart/2005/8/layout/gear1"/>
    <dgm:cxn modelId="{64245054-BF6B-45A8-B6B4-5E3294B19593}" type="presOf" srcId="{A72F579A-815F-4730-AEB0-052A4E2EADB2}" destId="{11E70583-C9D9-4A1B-9215-04DC48DCBD8D}" srcOrd="0" destOrd="0" presId="urn:microsoft.com/office/officeart/2005/8/layout/gear1"/>
    <dgm:cxn modelId="{D2ECF758-131A-41EE-A789-9D6FDC186481}" srcId="{F1469E50-24C6-4156-8DAA-6DD0C1079C89}" destId="{A72F579A-815F-4730-AEB0-052A4E2EADB2}" srcOrd="2" destOrd="0" parTransId="{8EA6516C-EB3A-4FC0-BB44-265A3652D4BC}" sibTransId="{6B184F14-5261-4D1F-8701-947EAF068BB3}"/>
    <dgm:cxn modelId="{B9B0E059-D79B-4376-8D5C-22FF356A77D3}" type="presOf" srcId="{881A9571-C437-40E4-90E1-61734033862D}" destId="{BE287C59-37F8-4A31-B5A2-F56A3CB15957}" srcOrd="0" destOrd="0" presId="urn:microsoft.com/office/officeart/2005/8/layout/gear1"/>
    <dgm:cxn modelId="{CD5AA65A-6000-4F48-85D3-EB084B6F41D0}" srcId="{F1469E50-24C6-4156-8DAA-6DD0C1079C89}" destId="{D0115B0F-FDFB-494B-AC0A-E04A5EC234DA}" srcOrd="0" destOrd="0" parTransId="{F3ECE90F-7A47-4472-9560-98DC857F992F}" sibTransId="{39A3B9F5-08CD-49EE-B590-A9FA60312E8F}"/>
    <dgm:cxn modelId="{78D93DA3-71DA-4B27-AF7D-4F6F06818383}" type="presOf" srcId="{6B184F14-5261-4D1F-8701-947EAF068BB3}" destId="{2A80456C-D6A1-43C9-80B2-09334D6E033A}" srcOrd="0" destOrd="0" presId="urn:microsoft.com/office/officeart/2005/8/layout/gear1"/>
    <dgm:cxn modelId="{38A955D8-3C8B-463D-BA25-2C9E34FDDEBB}" srcId="{F1469E50-24C6-4156-8DAA-6DD0C1079C89}" destId="{B294A45F-A097-47D5-8F55-FC668EB3C982}" srcOrd="1" destOrd="0" parTransId="{ACBA6356-2F80-466D-9121-489D204B80B8}" sibTransId="{881A9571-C437-40E4-90E1-61734033862D}"/>
    <dgm:cxn modelId="{5642BDE9-C21A-403B-9DBE-C06C15AD6197}" type="presOf" srcId="{A72F579A-815F-4730-AEB0-052A4E2EADB2}" destId="{F86AD8D8-4A96-48C0-A843-3A718641AD56}" srcOrd="3" destOrd="0" presId="urn:microsoft.com/office/officeart/2005/8/layout/gear1"/>
    <dgm:cxn modelId="{F00F5FF9-8EEF-4575-883E-9FECBCDECA1B}" type="presOf" srcId="{39A3B9F5-08CD-49EE-B590-A9FA60312E8F}" destId="{1E72715E-7366-4E78-A512-24F37F5D23DC}" srcOrd="0" destOrd="0" presId="urn:microsoft.com/office/officeart/2005/8/layout/gear1"/>
    <dgm:cxn modelId="{AD820DF2-DF49-4404-8EB2-21B39A3FB116}" type="presParOf" srcId="{DF72D2A9-E721-47DF-A758-78A445E0F3CE}" destId="{519C9BB9-1ADD-4304-93EC-C9FE618B8492}" srcOrd="0" destOrd="0" presId="urn:microsoft.com/office/officeart/2005/8/layout/gear1"/>
    <dgm:cxn modelId="{5FCC70D7-F25D-4F83-B73B-CC9743E22AA2}" type="presParOf" srcId="{DF72D2A9-E721-47DF-A758-78A445E0F3CE}" destId="{491B49C7-064E-438E-A5AF-D06F604607BC}" srcOrd="1" destOrd="0" presId="urn:microsoft.com/office/officeart/2005/8/layout/gear1"/>
    <dgm:cxn modelId="{99063BC2-9488-46FC-8DF6-8441C24C3965}" type="presParOf" srcId="{DF72D2A9-E721-47DF-A758-78A445E0F3CE}" destId="{A8AE7A62-856E-43C0-A01E-AB2F291FD15A}" srcOrd="2" destOrd="0" presId="urn:microsoft.com/office/officeart/2005/8/layout/gear1"/>
    <dgm:cxn modelId="{A0BC6D19-907A-47D7-A08F-5D179F64EECA}" type="presParOf" srcId="{DF72D2A9-E721-47DF-A758-78A445E0F3CE}" destId="{1CA3202A-9CD1-47F7-9D42-23E46A72BBFC}" srcOrd="3" destOrd="0" presId="urn:microsoft.com/office/officeart/2005/8/layout/gear1"/>
    <dgm:cxn modelId="{A3B8BF3C-AC9A-49CC-B2EF-B4679D8DF0C6}" type="presParOf" srcId="{DF72D2A9-E721-47DF-A758-78A445E0F3CE}" destId="{142EE68D-5808-445A-B73B-CEFF75A2773F}" srcOrd="4" destOrd="0" presId="urn:microsoft.com/office/officeart/2005/8/layout/gear1"/>
    <dgm:cxn modelId="{F5C1E3F4-99F8-4BD4-BD0B-C5FE69FE5223}" type="presParOf" srcId="{DF72D2A9-E721-47DF-A758-78A445E0F3CE}" destId="{706E9A05-70AC-494E-B29F-F414922DE00D}" srcOrd="5" destOrd="0" presId="urn:microsoft.com/office/officeart/2005/8/layout/gear1"/>
    <dgm:cxn modelId="{FCC3D189-BC5D-47B0-92BA-5A107E436E22}" type="presParOf" srcId="{DF72D2A9-E721-47DF-A758-78A445E0F3CE}" destId="{11E70583-C9D9-4A1B-9215-04DC48DCBD8D}" srcOrd="6" destOrd="0" presId="urn:microsoft.com/office/officeart/2005/8/layout/gear1"/>
    <dgm:cxn modelId="{DFFA59B1-FFDD-46BE-8FA1-73C7504494F7}" type="presParOf" srcId="{DF72D2A9-E721-47DF-A758-78A445E0F3CE}" destId="{1DC90457-DB2A-4C95-A36F-0563F25B6D53}" srcOrd="7" destOrd="0" presId="urn:microsoft.com/office/officeart/2005/8/layout/gear1"/>
    <dgm:cxn modelId="{FB52C3EF-7F00-44BF-9DC3-4F3DB8AE4938}" type="presParOf" srcId="{DF72D2A9-E721-47DF-A758-78A445E0F3CE}" destId="{E9EE43DE-00F8-4019-BA85-9AFF0B3069A7}" srcOrd="8" destOrd="0" presId="urn:microsoft.com/office/officeart/2005/8/layout/gear1"/>
    <dgm:cxn modelId="{A0EEF6B1-DF0D-4309-97B7-44A898FB6001}" type="presParOf" srcId="{DF72D2A9-E721-47DF-A758-78A445E0F3CE}" destId="{F86AD8D8-4A96-48C0-A843-3A718641AD56}" srcOrd="9" destOrd="0" presId="urn:microsoft.com/office/officeart/2005/8/layout/gear1"/>
    <dgm:cxn modelId="{2B9DD819-AFC3-413F-B930-1FC87889253A}" type="presParOf" srcId="{DF72D2A9-E721-47DF-A758-78A445E0F3CE}" destId="{1E72715E-7366-4E78-A512-24F37F5D23DC}" srcOrd="10" destOrd="0" presId="urn:microsoft.com/office/officeart/2005/8/layout/gear1"/>
    <dgm:cxn modelId="{E12A6285-B30D-4A0B-9086-69D1D9BB4F11}" type="presParOf" srcId="{DF72D2A9-E721-47DF-A758-78A445E0F3CE}" destId="{BE287C59-37F8-4A31-B5A2-F56A3CB15957}" srcOrd="11" destOrd="0" presId="urn:microsoft.com/office/officeart/2005/8/layout/gear1"/>
    <dgm:cxn modelId="{AE1DDF6A-5091-4106-9D09-6702BC865C7A}" type="presParOf" srcId="{DF72D2A9-E721-47DF-A758-78A445E0F3CE}" destId="{2A80456C-D6A1-43C9-80B2-09334D6E033A}"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9BB9-1ADD-4304-93EC-C9FE618B8492}">
      <dsp:nvSpPr>
        <dsp:cNvPr id="0" name=""/>
        <dsp:cNvSpPr/>
      </dsp:nvSpPr>
      <dsp:spPr>
        <a:xfrm>
          <a:off x="2024776" y="2008108"/>
          <a:ext cx="2454354" cy="2454354"/>
        </a:xfrm>
        <a:prstGeom prst="gear9">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Step 3 Title</a:t>
          </a:r>
        </a:p>
      </dsp:txBody>
      <dsp:txXfrm>
        <a:off x="2518210" y="2583029"/>
        <a:ext cx="1467486" cy="1261588"/>
      </dsp:txXfrm>
    </dsp:sp>
    <dsp:sp modelId="{1CA3202A-9CD1-47F7-9D42-23E46A72BBFC}">
      <dsp:nvSpPr>
        <dsp:cNvPr id="0" name=""/>
        <dsp:cNvSpPr/>
      </dsp:nvSpPr>
      <dsp:spPr>
        <a:xfrm>
          <a:off x="596788" y="1427988"/>
          <a:ext cx="1784985" cy="1784985"/>
        </a:xfrm>
        <a:prstGeom prst="gear6">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Step 2 Title</a:t>
          </a:r>
        </a:p>
      </dsp:txBody>
      <dsp:txXfrm>
        <a:off x="1046163" y="1880079"/>
        <a:ext cx="886235" cy="880803"/>
      </dsp:txXfrm>
    </dsp:sp>
    <dsp:sp modelId="{11E70583-C9D9-4A1B-9215-04DC48DCBD8D}">
      <dsp:nvSpPr>
        <dsp:cNvPr id="0" name=""/>
        <dsp:cNvSpPr/>
      </dsp:nvSpPr>
      <dsp:spPr>
        <a:xfrm rot="20700000">
          <a:off x="1596562" y="196530"/>
          <a:ext cx="1748921" cy="1748921"/>
        </a:xfrm>
        <a:prstGeom prst="gear6">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Step 1 Title</a:t>
          </a:r>
        </a:p>
      </dsp:txBody>
      <dsp:txXfrm rot="-20700000">
        <a:off x="1980152" y="580120"/>
        <a:ext cx="981741" cy="981741"/>
      </dsp:txXfrm>
    </dsp:sp>
    <dsp:sp modelId="{1E72715E-7366-4E78-A512-24F37F5D23DC}">
      <dsp:nvSpPr>
        <dsp:cNvPr id="0" name=""/>
        <dsp:cNvSpPr/>
      </dsp:nvSpPr>
      <dsp:spPr>
        <a:xfrm>
          <a:off x="1839004" y="1636070"/>
          <a:ext cx="3141573" cy="3141573"/>
        </a:xfrm>
        <a:prstGeom prst="circularArrow">
          <a:avLst>
            <a:gd name="adj1" fmla="val 4688"/>
            <a:gd name="adj2" fmla="val 299029"/>
            <a:gd name="adj3" fmla="val 2522244"/>
            <a:gd name="adj4" fmla="val 15848245"/>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287C59-37F8-4A31-B5A2-F56A3CB15957}">
      <dsp:nvSpPr>
        <dsp:cNvPr id="0" name=""/>
        <dsp:cNvSpPr/>
      </dsp:nvSpPr>
      <dsp:spPr>
        <a:xfrm>
          <a:off x="280671" y="1031887"/>
          <a:ext cx="2282549" cy="228254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0456C-D6A1-43C9-80B2-09334D6E033A}">
      <dsp:nvSpPr>
        <dsp:cNvPr id="0" name=""/>
        <dsp:cNvSpPr/>
      </dsp:nvSpPr>
      <dsp:spPr>
        <a:xfrm>
          <a:off x="1192019" y="-187699"/>
          <a:ext cx="2461048" cy="246104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7898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06602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47959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43498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6931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20988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902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02116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41578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043184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1/26/2022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9174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1/26/2022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1/26/2022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1/26/2022</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1/26/2022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3672717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dc.gov/" TargetMode="External"/><Relationship Id="rId1" Type="http://schemas.openxmlformats.org/officeDocument/2006/relationships/slideLayout" Target="../slideLayouts/slideLayout3.xml"/><Relationship Id="rId6" Type="http://schemas.openxmlformats.org/officeDocument/2006/relationships/image" Target="../media/image9.jfif"/><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f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8175" y="5084483"/>
            <a:ext cx="8997902" cy="518795"/>
          </a:xfrm>
        </p:spPr>
        <p:txBody>
          <a:bodyPr>
            <a:noAutofit/>
          </a:bodyPr>
          <a:lstStyle/>
          <a:p>
            <a:pPr algn="r"/>
            <a:r>
              <a:rPr lang="en-US" sz="3600" b="1" dirty="0">
                <a:solidFill>
                  <a:srgbClr val="0033CC"/>
                </a:solidFill>
                <a:effectLst>
                  <a:outerShdw blurRad="38100" dist="38100" dir="2700000" algn="tl">
                    <a:srgbClr val="000000">
                      <a:alpha val="43137"/>
                    </a:srgbClr>
                  </a:outerShdw>
                </a:effectLst>
                <a:latin typeface="+mn-lt"/>
              </a:rPr>
              <a:t>Mental Health and the COVID-19 Pandemic</a:t>
            </a:r>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8" name="Picture Placeholder 7" descr="Closeup of Granny Smith apple and tape meas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19" b="19"/>
          <a:stretch/>
        </p:blipFill>
        <p:spPr>
          <a:xfrm>
            <a:off x="4023361" y="1"/>
            <a:ext cx="4084319" cy="4745736"/>
          </a:xfrm>
        </p:spPr>
      </p:pic>
      <p:sp>
        <p:nvSpPr>
          <p:cNvPr id="3" name="Subtitle 2"/>
          <p:cNvSpPr>
            <a:spLocks noGrp="1"/>
          </p:cNvSpPr>
          <p:nvPr>
            <p:ph type="subTitle" idx="1"/>
          </p:nvPr>
        </p:nvSpPr>
        <p:spPr>
          <a:xfrm>
            <a:off x="1573294" y="5695548"/>
            <a:ext cx="9034808" cy="1120887"/>
          </a:xfrm>
        </p:spPr>
        <p:txBody>
          <a:bodyPr>
            <a:normAutofit fontScale="92500" lnSpcReduction="20000"/>
          </a:bodyPr>
          <a:lstStyle/>
          <a:p>
            <a:r>
              <a:rPr lang="en-US" sz="2600" u="sng" dirty="0">
                <a:solidFill>
                  <a:srgbClr val="FFFF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Course project</a:t>
            </a: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UofT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SCS</a:t>
            </a:r>
            <a:r>
              <a:rPr lang="en-US" dirty="0">
                <a:latin typeface="Calibri" panose="020F0502020204030204" pitchFamily="34" charset="0"/>
                <a:cs typeface="Calibri" panose="020F0502020204030204" pitchFamily="34" charset="0"/>
              </a:rPr>
              <a:t> Data Analytics Boot Camp 2021/22</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r>
              <a:rPr lang="en-US" sz="1000" dirty="0">
                <a:solidFill>
                  <a:schemeClr val="tx2"/>
                </a:solidFill>
                <a:latin typeface="Calibri" panose="020F0502020204030204" pitchFamily="34" charset="0"/>
                <a:cs typeface="Calibri" panose="020F0502020204030204" pitchFamily="34" charset="0"/>
              </a:rPr>
              <a:t>*Copyright Disclaimer: All Links, Pictures, Logos and Contents are for fair educational use. All rights reserved to the copyright owners.</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8102" y="5855239"/>
            <a:ext cx="1542334" cy="96119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28" y="4838007"/>
            <a:ext cx="1533166" cy="1978428"/>
          </a:xfrm>
          <a:prstGeom prst="rect">
            <a:avLst/>
          </a:prstGeom>
        </p:spPr>
      </p:pic>
      <p:sp>
        <p:nvSpPr>
          <p:cNvPr id="12" name="TextBox 11"/>
          <p:cNvSpPr txBox="1"/>
          <p:nvPr/>
        </p:nvSpPr>
        <p:spPr>
          <a:xfrm>
            <a:off x="-27758" y="4899817"/>
            <a:ext cx="1607178" cy="261610"/>
          </a:xfrm>
          <a:prstGeom prst="rect">
            <a:avLst/>
          </a:prstGeom>
          <a:noFill/>
        </p:spPr>
        <p:txBody>
          <a:bodyPr wrap="square" rtlCol="0">
            <a:spAutoFit/>
          </a:bodyPr>
          <a:lstStyle/>
          <a:p>
            <a:r>
              <a:rPr lang="en-US" sz="1100" b="1" dirty="0">
                <a:solidFill>
                  <a:srgbClr val="FFFF00"/>
                </a:solidFill>
              </a:rPr>
              <a:t>Group# 9 (the-avengers)</a:t>
            </a:r>
          </a:p>
        </p:txBody>
      </p:sp>
      <p:pic>
        <p:nvPicPr>
          <p:cNvPr id="17" name="Picture Placeholder 16"/>
          <p:cNvPicPr>
            <a:picLocks noGrp="1" noChangeAspect="1"/>
          </p:cNvPicPr>
          <p:nvPr>
            <p:ph type="pic" idx="12"/>
          </p:nvPr>
        </p:nvPicPr>
        <p:blipFill rotWithShape="1">
          <a:blip r:embed="rId6">
            <a:extLst>
              <a:ext uri="{28A0092B-C50C-407E-A947-70E740481C1C}">
                <a14:useLocalDpi xmlns:a14="http://schemas.microsoft.com/office/drawing/2010/main" val="0"/>
              </a:ext>
            </a:extLst>
          </a:blip>
          <a:srcRect l="-1163" t="-1900" r="-1163" b="-2100"/>
          <a:stretch/>
        </p:blipFill>
        <p:spPr>
          <a:xfrm>
            <a:off x="8168640" y="1"/>
            <a:ext cx="4023360" cy="4754880"/>
          </a:xfr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- 3</a:t>
            </a:r>
          </a:p>
        </p:txBody>
      </p:sp>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ext Placeholder 3"/>
          <p:cNvSpPr>
            <a:spLocks noGrp="1"/>
          </p:cNvSpPr>
          <p:nvPr>
            <p:ph type="body" sz="quarter" idx="3"/>
          </p:nvPr>
        </p:nvSpPr>
        <p:spPr/>
        <p:txBody>
          <a:bodyPr/>
          <a:lstStyle/>
          <a:p>
            <a:endParaRPr lang="en-US"/>
          </a:p>
        </p:txBody>
      </p:sp>
      <p:sp>
        <p:nvSpPr>
          <p:cNvPr id="5" name="Content Placeholder 4"/>
          <p:cNvSpPr>
            <a:spLocks noGrp="1"/>
          </p:cNvSpPr>
          <p:nvPr>
            <p:ph sz="quarter" idx="4"/>
          </p:nvPr>
        </p:nvSpPr>
        <p:spPr/>
        <p:txBody>
          <a:bodyPr/>
          <a:lstStyle/>
          <a:p>
            <a:endParaRPr lang="en-US"/>
          </a:p>
        </p:txBody>
      </p:sp>
    </p:spTree>
    <p:extLst>
      <p:ext uri="{BB962C8B-B14F-4D97-AF65-F5344CB8AC3E}">
        <p14:creationId xmlns:p14="http://schemas.microsoft.com/office/powerpoint/2010/main" val="233693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- 4</a:t>
            </a:r>
          </a:p>
        </p:txBody>
      </p:sp>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4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Add a Slide Title - 5</a:t>
            </a:r>
          </a:p>
        </p:txBody>
      </p:sp>
      <p:sp>
        <p:nvSpPr>
          <p:cNvPr id="2" name="Content Placeholder 1"/>
          <p:cNvSpPr>
            <a:spLocks noGrp="1"/>
          </p:cNvSpPr>
          <p:nvPr>
            <p:ph idx="1"/>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7898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Add a Slide Title - 6</a:t>
            </a:r>
          </a:p>
        </p:txBody>
      </p:sp>
      <p:sp>
        <p:nvSpPr>
          <p:cNvPr id="2" name="Picture Placeholder 1" descr="An empty placeholder to add an image. Click on the placeholder and select the image that you wish to add"/>
          <p:cNvSpPr>
            <a:spLocks noGrp="1"/>
          </p:cNvSpPr>
          <p:nvPr>
            <p:ph type="pic" idx="1"/>
          </p:nvPr>
        </p:nvSpPr>
        <p:spPr/>
      </p:sp>
      <p:sp>
        <p:nvSpPr>
          <p:cNvPr id="3" name="Text Placeholder 2"/>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3272" y="3471557"/>
            <a:ext cx="9144000" cy="2700641"/>
          </a:xfrm>
          <a:solidFill>
            <a:schemeClr val="bg1"/>
          </a:solidFill>
          <a:ln>
            <a:noFill/>
          </a:ln>
          <a:effectLst>
            <a:glow rad="139700">
              <a:schemeClr val="accent4">
                <a:satMod val="175000"/>
                <a:alpha val="40000"/>
              </a:schemeClr>
            </a:glow>
          </a:effectLst>
        </p:spPr>
        <p:txBody>
          <a:bodyPr>
            <a:normAutofit/>
          </a:bodyPr>
          <a:lstStyle/>
          <a:p>
            <a:pPr marL="45720" indent="0">
              <a:buNone/>
            </a:pPr>
            <a:br>
              <a:rPr lang="en-US" sz="1050" b="1" dirty="0">
                <a:solidFill>
                  <a:srgbClr val="0033CC"/>
                </a:solidFill>
                <a:latin typeface="Times New Roman" panose="02020603050405020304" pitchFamily="18" charset="0"/>
                <a:cs typeface="Times New Roman" panose="02020603050405020304" pitchFamily="18" charset="0"/>
              </a:rPr>
            </a:br>
            <a:r>
              <a:rPr lang="en-US" b="1" dirty="0">
                <a:solidFill>
                  <a:srgbClr val="0033CC"/>
                </a:solidFill>
                <a:latin typeface="Times New Roman" panose="02020603050405020304" pitchFamily="18" charset="0"/>
                <a:cs typeface="Times New Roman" panose="02020603050405020304" pitchFamily="18" charset="0"/>
              </a:rPr>
              <a:t>Source of Information: </a:t>
            </a:r>
          </a:p>
          <a:p>
            <a:pPr>
              <a:spcBef>
                <a:spcPts val="0"/>
              </a:spcBef>
            </a:pPr>
            <a:r>
              <a:rPr lang="en-US" b="1" dirty="0"/>
              <a:t>Centers of Disease Control and Prevention </a:t>
            </a:r>
            <a:r>
              <a:rPr lang="en-US" b="1" dirty="0">
                <a:solidFill>
                  <a:srgbClr val="0033CC"/>
                </a:solidFill>
              </a:rPr>
              <a:t>(</a:t>
            </a:r>
            <a:r>
              <a:rPr lang="en-US" b="1" dirty="0">
                <a:solidFill>
                  <a:srgbClr val="0033CC"/>
                </a:solidFill>
                <a:hlinkClick r:id="rId2"/>
              </a:rPr>
              <a:t>https://</a:t>
            </a:r>
            <a:r>
              <a:rPr lang="en-US" b="1" dirty="0" err="1">
                <a:solidFill>
                  <a:srgbClr val="0033CC"/>
                </a:solidFill>
                <a:hlinkClick r:id="rId2"/>
              </a:rPr>
              <a:t>www.cdc.gov</a:t>
            </a:r>
            <a:r>
              <a:rPr lang="en-US" b="1" dirty="0">
                <a:solidFill>
                  <a:srgbClr val="0033CC"/>
                </a:solidFill>
              </a:rPr>
              <a:t>)</a:t>
            </a:r>
          </a:p>
          <a:p>
            <a:pPr>
              <a:spcBef>
                <a:spcPts val="0"/>
              </a:spcBef>
            </a:pPr>
            <a:r>
              <a:rPr lang="en-US" b="1" dirty="0"/>
              <a:t>Canada Mental Health Teaching Hospital </a:t>
            </a:r>
            <a:r>
              <a:rPr lang="en-US" b="1" dirty="0">
                <a:solidFill>
                  <a:srgbClr val="0033CC"/>
                </a:solidFill>
              </a:rPr>
              <a:t>(https://</a:t>
            </a:r>
            <a:r>
              <a:rPr lang="en-US" b="1" dirty="0" err="1">
                <a:solidFill>
                  <a:srgbClr val="0033CC"/>
                </a:solidFill>
              </a:rPr>
              <a:t>www.camh.ca</a:t>
            </a:r>
            <a:r>
              <a:rPr lang="en-US" b="1" dirty="0">
                <a:solidFill>
                  <a:srgbClr val="0033CC"/>
                </a:solidFill>
              </a:rPr>
              <a:t>)</a:t>
            </a:r>
          </a:p>
          <a:p>
            <a:pPr marL="45720" indent="0">
              <a:buNone/>
            </a:pPr>
            <a:endParaRPr lang="en-US" sz="1100" b="1" dirty="0"/>
          </a:p>
        </p:txBody>
      </p:sp>
      <p:sp>
        <p:nvSpPr>
          <p:cNvPr id="5" name="Content Placeholder 2"/>
          <p:cNvSpPr txBox="1">
            <a:spLocks/>
          </p:cNvSpPr>
          <p:nvPr/>
        </p:nvSpPr>
        <p:spPr>
          <a:xfrm>
            <a:off x="1573272" y="340823"/>
            <a:ext cx="9144000" cy="2896724"/>
          </a:xfrm>
          <a:prstGeom prst="rect">
            <a:avLst/>
          </a:prstGeom>
          <a:solidFill>
            <a:schemeClr val="accent2">
              <a:lumMod val="20000"/>
              <a:lumOff val="80000"/>
            </a:schemeClr>
          </a:solidFill>
          <a:ln cap="rnd">
            <a:noFill/>
          </a:ln>
          <a:effectLst>
            <a:glow rad="139700">
              <a:schemeClr val="accent3">
                <a:satMod val="175000"/>
                <a:alpha val="40000"/>
              </a:schemeClr>
            </a:glow>
          </a:effectLst>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45720" indent="0">
              <a:buNone/>
            </a:pPr>
            <a:br>
              <a:rPr lang="en-US" sz="1050" b="1" dirty="0">
                <a:solidFill>
                  <a:srgbClr val="0033CC"/>
                </a:solidFill>
                <a:latin typeface="Times New Roman" panose="02020603050405020304" pitchFamily="18" charset="0"/>
                <a:cs typeface="Times New Roman" panose="02020603050405020304" pitchFamily="18" charset="0"/>
              </a:rPr>
            </a:br>
            <a:r>
              <a:rPr lang="en-US" sz="1600" b="1" dirty="0">
                <a:solidFill>
                  <a:srgbClr val="0033CC"/>
                </a:solidFill>
                <a:latin typeface="Times New Roman" panose="02020603050405020304" pitchFamily="18" charset="0"/>
                <a:cs typeface="Times New Roman" panose="02020603050405020304" pitchFamily="18" charset="0"/>
              </a:rPr>
              <a:t>Project Topic:</a:t>
            </a:r>
            <a:r>
              <a:rPr lang="en-US" sz="1600" dirty="0">
                <a:solidFill>
                  <a:srgbClr val="0033CC"/>
                </a:solidFill>
                <a:latin typeface="Times New Roman" panose="02020603050405020304" pitchFamily="18" charset="0"/>
                <a:cs typeface="Times New Roman" panose="02020603050405020304" pitchFamily="18" charset="0"/>
              </a:rPr>
              <a:t> 	</a:t>
            </a:r>
            <a:r>
              <a:rPr lang="en-US" sz="1600" dirty="0">
                <a:solidFill>
                  <a:schemeClr val="tx2"/>
                </a:solidFill>
                <a:latin typeface="Times New Roman" panose="02020603050405020304" pitchFamily="18" charset="0"/>
                <a:cs typeface="Times New Roman" panose="02020603050405020304" pitchFamily="18" charset="0"/>
              </a:rPr>
              <a:t>The effects of the COVID-19 pandemic on mental health</a:t>
            </a:r>
            <a:br>
              <a:rPr lang="en-US" sz="1600" dirty="0">
                <a:solidFill>
                  <a:schemeClr val="tx2"/>
                </a:solidFill>
                <a:latin typeface="Times New Roman" panose="02020603050405020304" pitchFamily="18" charset="0"/>
                <a:cs typeface="Times New Roman" panose="02020603050405020304" pitchFamily="18" charset="0"/>
              </a:rPr>
            </a:br>
            <a:r>
              <a:rPr lang="en-US" sz="1600" b="1" dirty="0">
                <a:solidFill>
                  <a:srgbClr val="0033CC"/>
                </a:solidFill>
                <a:latin typeface="Times New Roman" panose="02020603050405020304" pitchFamily="18" charset="0"/>
                <a:cs typeface="Times New Roman" panose="02020603050405020304" pitchFamily="18" charset="0"/>
              </a:rPr>
              <a:t>Selection Criteria: 	</a:t>
            </a:r>
            <a:r>
              <a:rPr lang="en-US" sz="1600" dirty="0">
                <a:solidFill>
                  <a:schemeClr val="tx2"/>
                </a:solidFill>
                <a:latin typeface="Times New Roman" panose="02020603050405020304" pitchFamily="18" charset="0"/>
                <a:cs typeface="Times New Roman" panose="02020603050405020304" pitchFamily="18" charset="0"/>
              </a:rPr>
              <a:t>Ongoing pandemic and its impact on mental health on various levels of communities</a:t>
            </a:r>
          </a:p>
          <a:p>
            <a:pPr marL="45720" indent="0">
              <a:buNone/>
            </a:pPr>
            <a:br>
              <a:rPr lang="en-US" sz="900" b="1" dirty="0">
                <a:solidFill>
                  <a:srgbClr val="0033CC"/>
                </a:solidFill>
                <a:latin typeface="Times New Roman" panose="02020603050405020304" pitchFamily="18" charset="0"/>
                <a:cs typeface="Times New Roman" panose="02020603050405020304" pitchFamily="18" charset="0"/>
              </a:rPr>
            </a:br>
            <a:r>
              <a:rPr lang="en-US" sz="1600" b="1" dirty="0">
                <a:solidFill>
                  <a:srgbClr val="0033CC"/>
                </a:solidFill>
                <a:latin typeface="Times New Roman" panose="02020603050405020304" pitchFamily="18" charset="0"/>
                <a:cs typeface="Times New Roman" panose="02020603050405020304" pitchFamily="18" charset="0"/>
              </a:rPr>
              <a:t>Group Members: </a:t>
            </a:r>
          </a:p>
          <a:p>
            <a:pPr marL="388620" indent="-342900">
              <a:spcBef>
                <a:spcPts val="0"/>
              </a:spcBef>
              <a:buFont typeface="+mj-lt"/>
              <a:buAutoNum type="arabicPeriod"/>
            </a:pPr>
            <a:r>
              <a:rPr lang="en-US" sz="1400" dirty="0">
                <a:solidFill>
                  <a:schemeClr val="tx2"/>
                </a:solidFill>
                <a:latin typeface="Times New Roman" panose="02020603050405020304" pitchFamily="18" charset="0"/>
                <a:cs typeface="Times New Roman" panose="02020603050405020304" pitchFamily="18" charset="0"/>
              </a:rPr>
              <a:t>Mohamed El-</a:t>
            </a:r>
            <a:r>
              <a:rPr lang="en-US" sz="1400" dirty="0" err="1">
                <a:solidFill>
                  <a:schemeClr val="tx2"/>
                </a:solidFill>
                <a:latin typeface="Times New Roman" panose="02020603050405020304" pitchFamily="18" charset="0"/>
                <a:cs typeface="Times New Roman" panose="02020603050405020304" pitchFamily="18" charset="0"/>
              </a:rPr>
              <a:t>Gazzar</a:t>
            </a:r>
            <a:endParaRPr lang="en-US" sz="1400" dirty="0">
              <a:solidFill>
                <a:schemeClr val="tx2"/>
              </a:solidFill>
              <a:latin typeface="Times New Roman" panose="02020603050405020304" pitchFamily="18" charset="0"/>
              <a:cs typeface="Times New Roman" panose="02020603050405020304" pitchFamily="18" charset="0"/>
            </a:endParaRPr>
          </a:p>
          <a:p>
            <a:pPr marL="388620" indent="-342900">
              <a:spcBef>
                <a:spcPts val="0"/>
              </a:spcBef>
              <a:buFont typeface="+mj-lt"/>
              <a:buAutoNum type="arabicPeriod"/>
            </a:pPr>
            <a:r>
              <a:rPr lang="en-US" sz="1400" dirty="0">
                <a:solidFill>
                  <a:schemeClr val="tx2"/>
                </a:solidFill>
                <a:latin typeface="Times New Roman" panose="02020603050405020304" pitchFamily="18" charset="0"/>
                <a:cs typeface="Times New Roman" panose="02020603050405020304" pitchFamily="18" charset="0"/>
              </a:rPr>
              <a:t>Kyle Young </a:t>
            </a:r>
          </a:p>
          <a:p>
            <a:pPr marL="388620" indent="-342900">
              <a:spcBef>
                <a:spcPts val="0"/>
              </a:spcBef>
              <a:buFont typeface="+mj-lt"/>
              <a:buAutoNum type="arabicPeriod"/>
            </a:pPr>
            <a:r>
              <a:rPr lang="en-US" sz="1400" dirty="0">
                <a:solidFill>
                  <a:schemeClr val="tx2"/>
                </a:solidFill>
                <a:latin typeface="Times New Roman" panose="02020603050405020304" pitchFamily="18" charset="0"/>
                <a:cs typeface="Times New Roman" panose="02020603050405020304" pitchFamily="18" charset="0"/>
              </a:rPr>
              <a:t>Sherry Lin</a:t>
            </a:r>
          </a:p>
          <a:p>
            <a:pPr marL="388620" indent="-342900">
              <a:spcBef>
                <a:spcPts val="0"/>
              </a:spcBef>
              <a:buFont typeface="+mj-lt"/>
              <a:buAutoNum type="arabicPeriod"/>
            </a:pPr>
            <a:r>
              <a:rPr lang="en-US" sz="1400" dirty="0">
                <a:solidFill>
                  <a:schemeClr val="tx2"/>
                </a:solidFill>
                <a:latin typeface="Times New Roman" panose="02020603050405020304" pitchFamily="18" charset="0"/>
                <a:cs typeface="Times New Roman" panose="02020603050405020304" pitchFamily="18" charset="0"/>
              </a:rPr>
              <a:t>Irfan Sayeed</a:t>
            </a:r>
          </a:p>
          <a:p>
            <a:pPr marL="45720" indent="0">
              <a:buNone/>
            </a:pPr>
            <a:br>
              <a:rPr lang="en-US" sz="700" b="1" dirty="0">
                <a:solidFill>
                  <a:srgbClr val="0033CC"/>
                </a:solidFill>
                <a:latin typeface="Times New Roman" panose="02020603050405020304" pitchFamily="18" charset="0"/>
                <a:cs typeface="Times New Roman" panose="02020603050405020304" pitchFamily="18" charset="0"/>
              </a:rPr>
            </a:br>
            <a:r>
              <a:rPr lang="en-US" sz="1400" b="1" dirty="0">
                <a:solidFill>
                  <a:srgbClr val="0033CC"/>
                </a:solidFill>
                <a:latin typeface="Times New Roman" panose="02020603050405020304" pitchFamily="18" charset="0"/>
                <a:cs typeface="Times New Roman" panose="02020603050405020304" pitchFamily="18" charset="0"/>
              </a:rPr>
              <a:t>Team Communication and Collaboration:</a:t>
            </a:r>
            <a:br>
              <a:rPr lang="en-US" sz="1400" b="1" dirty="0">
                <a:solidFill>
                  <a:srgbClr val="0033CC"/>
                </a:solidFill>
                <a:latin typeface="Times New Roman" panose="02020603050405020304" pitchFamily="18" charset="0"/>
                <a:cs typeface="Times New Roman" panose="02020603050405020304" pitchFamily="18" charset="0"/>
              </a:rPr>
            </a:br>
            <a:r>
              <a:rPr lang="en-US" sz="1400" dirty="0">
                <a:solidFill>
                  <a:schemeClr val="tx2"/>
                </a:solidFill>
                <a:latin typeface="Times New Roman" panose="02020603050405020304" pitchFamily="18" charset="0"/>
                <a:cs typeface="Times New Roman" panose="02020603050405020304" pitchFamily="18" charset="0"/>
              </a:rPr>
              <a:t>C</a:t>
            </a:r>
            <a:r>
              <a:rPr lang="en-US" sz="1200" dirty="0">
                <a:solidFill>
                  <a:schemeClr val="tx2"/>
                </a:solidFill>
                <a:latin typeface="Times New Roman" panose="02020603050405020304" pitchFamily="18" charset="0"/>
                <a:cs typeface="Times New Roman" panose="02020603050405020304" pitchFamily="18" charset="0"/>
              </a:rPr>
              <a:t>ommunicating and collaboration are being done through Slack, </a:t>
            </a:r>
            <a:r>
              <a:rPr lang="en-US" sz="1200" dirty="0" err="1">
                <a:solidFill>
                  <a:schemeClr val="tx2"/>
                </a:solidFill>
                <a:latin typeface="Times New Roman" panose="02020603050405020304" pitchFamily="18" charset="0"/>
                <a:cs typeface="Times New Roman" panose="02020603050405020304" pitchFamily="18" charset="0"/>
              </a:rPr>
              <a:t>Github</a:t>
            </a:r>
            <a:r>
              <a:rPr lang="en-US" sz="1200" dirty="0">
                <a:solidFill>
                  <a:schemeClr val="tx2"/>
                </a:solidFill>
                <a:latin typeface="Times New Roman" panose="02020603050405020304" pitchFamily="18" charset="0"/>
                <a:cs typeface="Times New Roman" panose="02020603050405020304" pitchFamily="18" charset="0"/>
              </a:rPr>
              <a:t> channels and having Zoom meetings during scheduled class time and as on demand basis.</a:t>
            </a:r>
            <a:endParaRPr lang="en-US" sz="1200" dirty="0"/>
          </a:p>
          <a:p>
            <a:pPr marL="45720" indent="0">
              <a:buNone/>
            </a:pPr>
            <a:endParaRPr lang="en-US" sz="1200" dirty="0"/>
          </a:p>
        </p:txBody>
      </p:sp>
      <p:pic>
        <p:nvPicPr>
          <p:cNvPr id="8" name="Picture 7"/>
          <p:cNvPicPr>
            <a:picLocks noChangeAspect="1"/>
          </p:cNvPicPr>
          <p:nvPr/>
        </p:nvPicPr>
        <p:blipFill>
          <a:blip r:embed="rId3"/>
          <a:stretch>
            <a:fillRect/>
          </a:stretch>
        </p:blipFill>
        <p:spPr>
          <a:xfrm>
            <a:off x="5370023" y="1305099"/>
            <a:ext cx="2066902" cy="1289510"/>
          </a:xfrm>
          <a:prstGeom prst="rect">
            <a:avLst/>
          </a:prstGeom>
          <a:effectLst>
            <a:glow rad="190500">
              <a:schemeClr val="accent3">
                <a:satMod val="175000"/>
                <a:alpha val="29000"/>
              </a:schemeClr>
            </a:glow>
            <a:softEdge rad="63500"/>
          </a:effectLst>
        </p:spPr>
      </p:pic>
      <p:pic>
        <p:nvPicPr>
          <p:cNvPr id="9" name="Picture 8"/>
          <p:cNvPicPr>
            <a:picLocks noChangeAspect="1"/>
          </p:cNvPicPr>
          <p:nvPr/>
        </p:nvPicPr>
        <p:blipFill>
          <a:blip r:embed="rId4"/>
          <a:stretch>
            <a:fillRect/>
          </a:stretch>
        </p:blipFill>
        <p:spPr>
          <a:xfrm>
            <a:off x="6192380" y="4855981"/>
            <a:ext cx="4267200" cy="957511"/>
          </a:xfrm>
          <a:prstGeom prst="rect">
            <a:avLst/>
          </a:prstGeom>
        </p:spPr>
      </p:pic>
      <p:pic>
        <p:nvPicPr>
          <p:cNvPr id="10" name="Picture 9"/>
          <p:cNvPicPr>
            <a:picLocks noChangeAspect="1"/>
          </p:cNvPicPr>
          <p:nvPr/>
        </p:nvPicPr>
        <p:blipFill>
          <a:blip r:embed="rId5"/>
          <a:stretch>
            <a:fillRect/>
          </a:stretch>
        </p:blipFill>
        <p:spPr>
          <a:xfrm>
            <a:off x="1740138" y="4887879"/>
            <a:ext cx="4385743" cy="897037"/>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8616" y="1305099"/>
            <a:ext cx="2069044" cy="128951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190500">
              <a:schemeClr val="accent3">
                <a:satMod val="175000"/>
                <a:alpha val="29000"/>
              </a:schemeClr>
            </a:glow>
            <a:softEdge rad="63500"/>
          </a:effectLst>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61950"/>
            <a:ext cx="9144000" cy="1065068"/>
          </a:xfrm>
          <a:pattFill prst="pct60">
            <a:fgClr>
              <a:schemeClr val="accent1"/>
            </a:fgClr>
            <a:bgClr>
              <a:schemeClr val="bg1"/>
            </a:bgClr>
          </a:pattFill>
          <a:ln w="60325">
            <a:gradFill flip="none" rotWithShape="1">
              <a:gsLst>
                <a:gs pos="0">
                  <a:schemeClr val="accent4">
                    <a:lumMod val="0"/>
                    <a:lumOff val="100000"/>
                  </a:schemeClr>
                </a:gs>
                <a:gs pos="14000">
                  <a:schemeClr val="accent4">
                    <a:lumMod val="0"/>
                    <a:lumOff val="100000"/>
                  </a:schemeClr>
                </a:gs>
                <a:gs pos="100000">
                  <a:schemeClr val="accent4">
                    <a:lumMod val="100000"/>
                  </a:schemeClr>
                </a:gs>
              </a:gsLst>
              <a:path path="shape">
                <a:fillToRect l="50000" t="50000" r="50000" b="50000"/>
              </a:path>
              <a:tileRect/>
            </a:gradFill>
          </a:ln>
          <a:effectLst>
            <a:glow rad="1219200">
              <a:schemeClr val="accent1">
                <a:satMod val="175000"/>
                <a:alpha val="0"/>
              </a:schemeClr>
            </a:glow>
            <a:innerShdw blurRad="63500" dist="50800" dir="10800000">
              <a:schemeClr val="accent4">
                <a:lumMod val="20000"/>
                <a:lumOff val="80000"/>
                <a:alpha val="50000"/>
              </a:schemeClr>
            </a:innerShdw>
            <a:reflection blurRad="6350" stA="52000" endA="300" endPos="35000" dir="5400000" sy="-100000" algn="bl" rotWithShape="0"/>
          </a:effectLst>
          <a:scene3d>
            <a:camera prst="orthographicFront"/>
            <a:lightRig rig="threePt" dir="t"/>
          </a:scene3d>
          <a:sp3d prstMaterial="metal">
            <a:bevelB/>
          </a:sp3d>
        </p:spPr>
        <p:txBody>
          <a:bodyPr>
            <a:normAutofit fontScale="90000"/>
          </a:bodyPr>
          <a:lstStyle/>
          <a:p>
            <a:pPr algn="ctr"/>
            <a:r>
              <a:rPr lang="en-US" sz="2400" b="1" u="dbl" dirty="0" err="1">
                <a:solidFill>
                  <a:srgbClr val="0033CC"/>
                </a:solidFill>
                <a:effectLst>
                  <a:outerShdw blurRad="38100" dist="38100" dir="2700000" algn="tl">
                    <a:srgbClr val="000000">
                      <a:alpha val="43137"/>
                    </a:srgbClr>
                  </a:outerShdw>
                </a:effectLst>
                <a:uFill>
                  <a:solidFill>
                    <a:srgbClr val="FF0000"/>
                  </a:solidFill>
                </a:uFill>
              </a:rPr>
              <a:t>Survery</a:t>
            </a:r>
            <a:r>
              <a:rPr lang="en-US" sz="2400" b="1" u="dbl" dirty="0">
                <a:solidFill>
                  <a:srgbClr val="0033CC"/>
                </a:solidFill>
                <a:effectLst>
                  <a:outerShdw blurRad="38100" dist="38100" dir="2700000" algn="tl">
                    <a:srgbClr val="000000">
                      <a:alpha val="43137"/>
                    </a:srgbClr>
                  </a:outerShdw>
                </a:effectLst>
                <a:uFill>
                  <a:solidFill>
                    <a:srgbClr val="FF0000"/>
                  </a:solidFill>
                </a:uFill>
              </a:rPr>
              <a:t> Data Source: </a:t>
            </a:r>
            <a:r>
              <a:rPr lang="en-US" sz="2400" b="1" dirty="0">
                <a:solidFill>
                  <a:srgbClr val="0033CC"/>
                </a:solidFill>
                <a:effectLst>
                  <a:outerShdw blurRad="38100" dist="38100" dir="2700000" algn="tl">
                    <a:srgbClr val="000000">
                      <a:alpha val="43137"/>
                    </a:srgbClr>
                  </a:outerShdw>
                </a:effectLst>
              </a:rPr>
              <a:t>	</a:t>
            </a:r>
            <a:br>
              <a:rPr lang="en-US" sz="2400" b="1" dirty="0">
                <a:solidFill>
                  <a:srgbClr val="0033CC"/>
                </a:solidFill>
                <a:effectLst>
                  <a:outerShdw blurRad="38100" dist="38100" dir="2700000" algn="tl">
                    <a:srgbClr val="000000">
                      <a:alpha val="43137"/>
                    </a:srgbClr>
                  </a:outerShdw>
                </a:effectLst>
              </a:rPr>
            </a:br>
            <a:r>
              <a:rPr lang="en-US" sz="2400" b="1" dirty="0">
                <a:solidFill>
                  <a:srgbClr val="0033CC"/>
                </a:solidFill>
              </a:rPr>
              <a:t>Covid related mental health Data is based on a factual house hold surveys conducted in USA within various level of communities</a:t>
            </a:r>
          </a:p>
        </p:txBody>
      </p:sp>
      <p:sp>
        <p:nvSpPr>
          <p:cNvPr id="3" name="Content Placeholder 2"/>
          <p:cNvSpPr>
            <a:spLocks noGrp="1"/>
          </p:cNvSpPr>
          <p:nvPr>
            <p:ph idx="1"/>
          </p:nvPr>
        </p:nvSpPr>
        <p:spPr>
          <a:xfrm>
            <a:off x="1524000" y="1521229"/>
            <a:ext cx="9144000" cy="4650971"/>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p:spPr>
        <p:txBody>
          <a:bodyPr>
            <a:normAutofit fontScale="85000" lnSpcReduction="20000"/>
          </a:bodyPr>
          <a:lstStyle/>
          <a:p>
            <a:r>
              <a:rPr lang="en-US" dirty="0">
                <a:solidFill>
                  <a:schemeClr val="tx2"/>
                </a:solidFill>
              </a:rPr>
              <a:t>The U.S. Census Bureau, in collaboration with five federal agencies, launched the Household Pulse Survey to produce data on the social and economic impacts of Covid-19 on American households. The Household Pulse Survey was designed to gauge the impact of the pandemic on employment status, consumer spending, food security, housing, education disruptions, and dimensions of physical and mental wellness.</a:t>
            </a:r>
          </a:p>
          <a:p>
            <a:r>
              <a:rPr lang="en-US" dirty="0">
                <a:solidFill>
                  <a:schemeClr val="tx2"/>
                </a:solidFill>
              </a:rPr>
              <a:t>The survey was designed to meet the goal of accurate and timely weekly estimates. It was conducted by an internet questionnaire, with invitations to participate sent by email and text message. The sample frame is the Census Bureau Master Address File Data. Housing units linked to one or more email addresses or cell phone numbers were randomly selected to participate, and one respondent from each housing unit was selected to respond for him or herself. Estimates are weighted to adjust for nonresponse and to match Census Bureau estimates of the population by age, gender, race and ethnicity, and educational attainment. All estimates shown meet the NCHS Data Presentation Standards for Proportions.</a:t>
            </a:r>
          </a:p>
          <a:p>
            <a:r>
              <a:rPr lang="en-US" b="1" dirty="0">
                <a:solidFill>
                  <a:srgbClr val="0033CC"/>
                </a:solidFill>
              </a:rPr>
              <a:t>Question: What group is most affected in terms of mental health due to the COVID-19 pandemic?</a:t>
            </a:r>
            <a:br>
              <a:rPr lang="en-US" b="1" dirty="0"/>
            </a:br>
            <a:br>
              <a:rPr lang="en-US" b="1" dirty="0"/>
            </a:br>
            <a:r>
              <a:rPr lang="en-US" dirty="0">
                <a:solidFill>
                  <a:schemeClr val="tx2"/>
                </a:solidFill>
              </a:rPr>
              <a:t>Bereavement, isolation, loss of income and fear are triggering mental health conditions or exacerbating existing ones. Many people may be facing increased levels of alcohol and drug use, insomnia, depression and anxiety in various age group as well as in levels of community. People with pre-existing mental, neurological or substance use disorders are also more vulnerable to infection, they may stand a higher risk of severe outcomes and even death. "Good mental health is absolutely fundamental to overall health and well-being."</a:t>
            </a:r>
          </a:p>
        </p:txBody>
      </p:sp>
    </p:spTree>
    <p:extLst>
      <p:ext uri="{BB962C8B-B14F-4D97-AF65-F5344CB8AC3E}">
        <p14:creationId xmlns:p14="http://schemas.microsoft.com/office/powerpoint/2010/main" val="46635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8CF4797-43CE-472B-941A-C8F9DEF3519B}"/>
              </a:ext>
            </a:extLst>
          </p:cNvPr>
          <p:cNvSpPr txBox="1">
            <a:spLocks/>
          </p:cNvSpPr>
          <p:nvPr/>
        </p:nvSpPr>
        <p:spPr>
          <a:xfrm>
            <a:off x="2734322" y="457200"/>
            <a:ext cx="7933678" cy="958250"/>
          </a:xfrm>
          <a:prstGeom prst="rect">
            <a:avLst/>
          </a:prstGeom>
          <a:ln w="85725" cap="rnd" cmpd="thickThin">
            <a:gradFill flip="none" rotWithShape="1">
              <a:gsLst>
                <a:gs pos="0">
                  <a:schemeClr val="tx2">
                    <a:lumMod val="40000"/>
                    <a:lumOff val="60000"/>
                  </a:schemeClr>
                </a:gs>
                <a:gs pos="48000">
                  <a:schemeClr val="accent6">
                    <a:lumMod val="97000"/>
                    <a:lumOff val="3000"/>
                  </a:schemeClr>
                </a:gs>
                <a:gs pos="100000">
                  <a:schemeClr val="accent6">
                    <a:lumMod val="60000"/>
                    <a:lumOff val="40000"/>
                  </a:schemeClr>
                </a:gs>
              </a:gsLst>
              <a:lin ang="10800000" scaled="1"/>
              <a:tileRect/>
            </a:gradFill>
            <a:beve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sng"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Light" panose="020F0302020204030204"/>
                <a:ea typeface="+mj-ea"/>
                <a:cs typeface="+mj-cs"/>
              </a:rPr>
              <a:t>Database, Tables and ERD</a:t>
            </a:r>
          </a:p>
        </p:txBody>
      </p:sp>
      <p:pic>
        <p:nvPicPr>
          <p:cNvPr id="5" name="Picture 4">
            <a:extLst>
              <a:ext uri="{FF2B5EF4-FFF2-40B4-BE49-F238E27FC236}">
                <a16:creationId xmlns:a16="http://schemas.microsoft.com/office/drawing/2014/main" id="{315D7EF0-9CB1-4E08-B70B-A636C44A268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9415" y="517431"/>
            <a:ext cx="1917254" cy="861884"/>
          </a:xfrm>
          <a:prstGeom prst="rect">
            <a:avLst/>
          </a:prstGeom>
          <a:ln w="47625">
            <a:solidFill>
              <a:schemeClr val="accent6">
                <a:lumMod val="40000"/>
                <a:lumOff val="60000"/>
              </a:schemeClr>
            </a:solidFill>
          </a:ln>
        </p:spPr>
      </p:pic>
      <p:pic>
        <p:nvPicPr>
          <p:cNvPr id="6" name="Picture 5">
            <a:extLst>
              <a:ext uri="{FF2B5EF4-FFF2-40B4-BE49-F238E27FC236}">
                <a16:creationId xmlns:a16="http://schemas.microsoft.com/office/drawing/2014/main" id="{DB5CCA75-55B6-4E03-9D3B-DEBA57F85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267" y="2320097"/>
            <a:ext cx="9390008" cy="4242627"/>
          </a:xfrm>
          <a:prstGeom prst="rect">
            <a:avLst/>
          </a:prstGeom>
        </p:spPr>
      </p:pic>
      <p:sp>
        <p:nvSpPr>
          <p:cNvPr id="7" name="TextBox 6">
            <a:extLst>
              <a:ext uri="{FF2B5EF4-FFF2-40B4-BE49-F238E27FC236}">
                <a16:creationId xmlns:a16="http://schemas.microsoft.com/office/drawing/2014/main" id="{7F21DE38-9DA3-470C-AE83-0E5838624F0D}"/>
              </a:ext>
            </a:extLst>
          </p:cNvPr>
          <p:cNvSpPr txBox="1"/>
          <p:nvPr/>
        </p:nvSpPr>
        <p:spPr>
          <a:xfrm>
            <a:off x="1277992" y="1642965"/>
            <a:ext cx="9390008" cy="461665"/>
          </a:xfrm>
          <a:prstGeom prst="rect">
            <a:avLst/>
          </a:prstGeom>
          <a:noFill/>
        </p:spPr>
        <p:txBody>
          <a:bodyPr wrap="square" rtlCol="0">
            <a:spAutoFit/>
          </a:bodyPr>
          <a:lstStyle/>
          <a:p>
            <a:r>
              <a:rPr lang="en-CA" sz="1200" b="1" i="0" dirty="0">
                <a:solidFill>
                  <a:srgbClr val="0033CC"/>
                </a:solidFill>
                <a:effectLst>
                  <a:outerShdw blurRad="38100" dist="38100" dir="2700000" algn="tl">
                    <a:srgbClr val="000000">
                      <a:alpha val="43137"/>
                    </a:srgbClr>
                  </a:outerShdw>
                </a:effectLst>
                <a:latin typeface="-apple-system"/>
              </a:rPr>
              <a:t>We are using SQLite to established the database "Mental". The tables we are using are Depression_2020, Anxiety_2020, Either_2020, Sex_2020, Race_2020, Age_2020, Edu_2020, and State_2020.</a:t>
            </a:r>
            <a:endParaRPr lang="en-US" sz="1200" b="1" dirty="0">
              <a:solidFill>
                <a:srgbClr val="0033C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297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FDDA59D6-1A68-4111-942C-4A8BC06B6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412" y="1638300"/>
            <a:ext cx="8883588" cy="4815839"/>
          </a:xfrm>
          <a:prstGeom prst="rect">
            <a:avLst/>
          </a:prstGeom>
        </p:spPr>
      </p:pic>
      <p:sp>
        <p:nvSpPr>
          <p:cNvPr id="3" name="Title 1">
            <a:extLst>
              <a:ext uri="{FF2B5EF4-FFF2-40B4-BE49-F238E27FC236}">
                <a16:creationId xmlns:a16="http://schemas.microsoft.com/office/drawing/2014/main" id="{58CF4797-43CE-472B-941A-C8F9DEF3519B}"/>
              </a:ext>
            </a:extLst>
          </p:cNvPr>
          <p:cNvSpPr txBox="1">
            <a:spLocks/>
          </p:cNvSpPr>
          <p:nvPr/>
        </p:nvSpPr>
        <p:spPr>
          <a:xfrm>
            <a:off x="2734322" y="457200"/>
            <a:ext cx="7933678" cy="958250"/>
          </a:xfrm>
          <a:prstGeom prst="rect">
            <a:avLst/>
          </a:prstGeom>
          <a:ln w="85725" cap="rnd" cmpd="thickThin">
            <a:gradFill flip="none" rotWithShape="1">
              <a:gsLst>
                <a:gs pos="0">
                  <a:schemeClr val="tx2">
                    <a:lumMod val="40000"/>
                    <a:lumOff val="60000"/>
                  </a:schemeClr>
                </a:gs>
                <a:gs pos="48000">
                  <a:schemeClr val="accent6">
                    <a:lumMod val="97000"/>
                    <a:lumOff val="3000"/>
                  </a:schemeClr>
                </a:gs>
                <a:gs pos="100000">
                  <a:schemeClr val="accent6">
                    <a:lumMod val="60000"/>
                    <a:lumOff val="40000"/>
                  </a:schemeClr>
                </a:gs>
              </a:gsLst>
              <a:lin ang="10800000" scaled="1"/>
              <a:tileRect/>
            </a:gradFill>
            <a:beve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u="sng" dirty="0">
                <a:effectLst>
                  <a:outerShdw blurRad="38100" dist="38100" dir="2700000" algn="tl">
                    <a:srgbClr val="000000">
                      <a:alpha val="43137"/>
                    </a:srgbClr>
                  </a:outerShdw>
                </a:effectLst>
              </a:rPr>
              <a:t>Depression Chart</a:t>
            </a:r>
          </a:p>
        </p:txBody>
      </p:sp>
      <p:pic>
        <p:nvPicPr>
          <p:cNvPr id="5" name="Picture 4">
            <a:extLst>
              <a:ext uri="{FF2B5EF4-FFF2-40B4-BE49-F238E27FC236}">
                <a16:creationId xmlns:a16="http://schemas.microsoft.com/office/drawing/2014/main" id="{315D7EF0-9CB1-4E08-B70B-A636C44A2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415" y="469248"/>
            <a:ext cx="1917254" cy="958250"/>
          </a:xfrm>
          <a:prstGeom prst="rect">
            <a:avLst/>
          </a:prstGeom>
          <a:ln w="47625">
            <a:solidFill>
              <a:schemeClr val="accent6">
                <a:lumMod val="40000"/>
                <a:lumOff val="60000"/>
              </a:schemeClr>
            </a:solidFill>
          </a:ln>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209207542"/>
              </p:ext>
            </p:extLst>
          </p:nvPr>
        </p:nvGraphicFramePr>
        <p:xfrm>
          <a:off x="6172200" y="1714500"/>
          <a:ext cx="4495800" cy="2308860"/>
        </p:xfrm>
        <a:graphic>
          <a:graphicData uri="http://schemas.openxmlformats.org/drawingml/2006/table">
            <a:tbl>
              <a:tblPr firstRow="1" bandRow="1">
                <a:tableStyleId>{69CF1AB2-1976-4502-BF36-3FF5EA218861}</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577215">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7215">
                <a:tc>
                  <a:txBody>
                    <a:bodyPr/>
                    <a:lstStyle/>
                    <a:p>
                      <a:pPr algn="ctr"/>
                      <a:r>
                        <a:rPr lang="en-US" dirty="0"/>
                        <a:t>Class</a:t>
                      </a:r>
                      <a:r>
                        <a:rPr lang="en-US" baseline="0" dirty="0"/>
                        <a:t> 1</a:t>
                      </a:r>
                      <a:endParaRPr lang="en-US" dirty="0"/>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7215">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7215">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5" descr="Gear diagram with a sequence of 3 steps to show interlocking ideas"/>
          <p:cNvGraphicFramePr>
            <a:graphicFrameLocks noGrp="1"/>
          </p:cNvGraphicFramePr>
          <p:nvPr>
            <p:ph sz="half" idx="2"/>
            <p:extLst>
              <p:ext uri="{D42A27DB-BD31-4B8C-83A1-F6EECF244321}">
                <p14:modId xmlns:p14="http://schemas.microsoft.com/office/powerpoint/2010/main" val="2698015641"/>
              </p:ext>
            </p:extLst>
          </p:nvPr>
        </p:nvGraphicFramePr>
        <p:xfrm>
          <a:off x="6172200" y="1714500"/>
          <a:ext cx="4495800" cy="4462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Add a Slide Title - 1</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Add a Slide Title - 2</a:t>
            </a:r>
            <a:endParaRPr lang="en-US" dirty="0"/>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622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1075</TotalTime>
  <Words>643</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-apple-system</vt:lpstr>
      <vt:lpstr>Arial</vt:lpstr>
      <vt:lpstr>Calibri</vt:lpstr>
      <vt:lpstr>Calibri Light</vt:lpstr>
      <vt:lpstr>Times New Roman</vt:lpstr>
      <vt:lpstr>Health Fitness 16x9</vt:lpstr>
      <vt:lpstr>Office Theme</vt:lpstr>
      <vt:lpstr>Mental Health and the COVID-19 Pandemic</vt:lpstr>
      <vt:lpstr>PowerPoint Presentation</vt:lpstr>
      <vt:lpstr>Survery Data Source:   Covid related mental health Data is based on a factual house hold surveys conducted in USA within various level of communities</vt:lpstr>
      <vt:lpstr>PowerPoint Presentation</vt:lpstr>
      <vt:lpstr>PowerPoint Presentation</vt:lpstr>
      <vt:lpstr>Two content layout with table</vt:lpstr>
      <vt:lpstr>Two content layout with SmartArt</vt:lpstr>
      <vt:lpstr>Add a Slide Title - 1</vt:lpstr>
      <vt:lpstr>Add a Slide Title - 2</vt:lpstr>
      <vt:lpstr>Add a Slide Title - 3</vt:lpstr>
      <vt:lpstr>Add a Slide Title - 4</vt:lpstr>
      <vt:lpstr>PowerPoint Presentation</vt:lpstr>
      <vt:lpstr>Add a Slide Title - 5</vt:lpstr>
      <vt:lpstr>Add a Slide Title - 6</vt:lpstr>
    </vt:vector>
  </TitlesOfParts>
  <Company>Symcor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and the COVID-19 Pandemic</dc:title>
  <dc:creator>Irfan Sayeed</dc:creator>
  <cp:lastModifiedBy>Irfan Sayeed</cp:lastModifiedBy>
  <cp:revision>30</cp:revision>
  <dcterms:created xsi:type="dcterms:W3CDTF">2022-01-26T05:00:48Z</dcterms:created>
  <dcterms:modified xsi:type="dcterms:W3CDTF">2022-01-27T00:15:05Z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