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19EA-D7D2-4AE0-8BA9-2CFD1A7B3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B613-39F8-41C5-83C8-B36F94390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3FFB-7E4F-4E36-BBFF-376714B9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F939-F10C-4B74-816B-26CA4E4C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8D6F4-3046-4287-8B7A-A734FA18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235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529C-6B94-4AB4-97C6-9827FA4B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E0214-CC9A-404E-B96C-89296907C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3441-9A0F-4EEA-B165-D3749A19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D00A-0EA3-4E54-8651-1B2F4C0A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59A4-C7E7-4B0D-9FB9-E061A2E6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928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B22AF-397C-4065-831D-A8C6643C2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D3C68-38E9-4C5F-A655-50322BA18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A59F-8E35-4E8B-9796-C85FF3C0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ABF1-4A8D-4B11-806F-72A70013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FBC6-C494-430C-A726-3933136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99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9861-575E-4415-BEB6-C3F13C88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F8AB-B539-4DEC-BE95-0D847383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EEC5-7775-4917-A22C-085834F7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B627-330F-471C-8E4C-49EB938F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6CE8-F971-4DD0-A786-AC0CD59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552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F004-406F-42F7-86DD-165B402F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30E9-0CF3-43FF-A0DA-C486C03F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A8DC-002B-452A-990D-97B42F20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D9B6-E626-4004-9DBC-C9B9CC23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14DB-21B6-473E-A3A0-7900A08E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258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654F-07FF-452D-AD0A-B593CBD2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B91E-0E81-425A-AADE-A28CD5A3D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1ED7B-64F2-4974-A0FF-1ABE545E6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D2E4E-7474-48B1-8F26-7222CC84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D5B9-3C23-45F1-A3E9-C84DE091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9E71C-EA48-471C-BE48-9706F45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09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AAAC-C00C-4F75-84C8-5B042CD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C298-0727-4F40-9D34-897ABCF78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DD55-7023-424D-92AE-019FD27DA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4C35D-D432-49AB-9FD5-CEFCB3B77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650BA-A5FA-4D40-8391-2EA170F10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6B96B-F6D6-42E3-A17E-D9758146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9D7BF-083C-4370-B580-4BD343BD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8B601-0C72-4960-83E6-7EB4303E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99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4B45-29DF-4D2C-8694-CFC4D836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32341-AABA-4632-AB46-6E5B252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DF982-C4D3-4775-8C2B-E28D1A56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5813F-2964-45E1-B124-8ADAD8D1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66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97AB6-9D4E-4512-BC8A-81386DE6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D2A3A-1F1D-4C29-B769-3765254F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65FF5-4526-466A-A8BD-BF43E001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47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FEC-6D1F-4316-B764-3A43D224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B43F-9141-47F3-BAA8-CA0F26E0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19D3-E32A-4C56-A3AC-73CEDCD5D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D3B1-E9C4-4CFF-800A-65C6A1BD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7C175-3121-49F5-9A29-6E45E388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5EF7-3075-47FD-AE05-DD1AC7EC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39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91F-476C-4A99-8CD1-AB8DC0CD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CE094-7BB6-4719-9481-59517830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E65C6-828F-495A-B548-5B9DF81F4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6F01-4929-4920-A1F2-846B2D13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7B7D7-F94C-4B18-A22E-47163B5E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E2022-A92A-448A-8EA3-DBD5D540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54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3830D-33B6-4C31-9E31-7F155073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DA32-25A0-42C0-BC47-D352EA593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056E-BD14-40D6-BB14-55E12D7A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68C7-8D58-4640-B4F4-0BA4597D0AD6}" type="datetimeFigureOut">
              <a:rPr lang="en-NZ" smtClean="0"/>
              <a:t>3/06/2022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D61B-6D28-4CAA-BE4E-A232512E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52A7-2DD6-4EC3-B669-F92D94D4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DD46-94AF-4DEE-B242-80131680247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92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F3C70-9045-4E4A-B4E7-A2F27ACE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29" y="1282589"/>
            <a:ext cx="4711942" cy="4292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448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Ogden</dc:creator>
  <cp:lastModifiedBy>Matt Ogden</cp:lastModifiedBy>
  <cp:revision>1</cp:revision>
  <dcterms:created xsi:type="dcterms:W3CDTF">2022-06-02T19:12:27Z</dcterms:created>
  <dcterms:modified xsi:type="dcterms:W3CDTF">2022-06-02T19:12:58Z</dcterms:modified>
</cp:coreProperties>
</file>