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100"/>
    <a:srgbClr val="FF4503"/>
    <a:srgbClr val="FDE801"/>
    <a:srgbClr val="7CFD7F"/>
    <a:srgbClr val="FFFFFF"/>
    <a:srgbClr val="00D5F7"/>
    <a:srgbClr val="012CFF"/>
    <a:srgbClr val="CC0000"/>
    <a:srgbClr val="8B5A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25863-F9F4-4025-9330-62DE1A0D1571}" v="1" dt="2022-05-29T21:41:06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Ogden" userId="4c3b2f27-4d79-4711-a58d-399d1b45602c" providerId="ADAL" clId="{1561F44E-3AB7-4350-BDB5-19979612A5D3}"/>
    <pc:docChg chg="undo custSel addSld modSld sldOrd">
      <pc:chgData name="Matt Ogden" userId="4c3b2f27-4d79-4711-a58d-399d1b45602c" providerId="ADAL" clId="{1561F44E-3AB7-4350-BDB5-19979612A5D3}" dt="2022-05-26T21:54:12.749" v="436" actId="20577"/>
      <pc:docMkLst>
        <pc:docMk/>
      </pc:docMkLst>
      <pc:sldChg chg="addSp delSp modSp new mod">
        <pc:chgData name="Matt Ogden" userId="4c3b2f27-4d79-4711-a58d-399d1b45602c" providerId="ADAL" clId="{1561F44E-3AB7-4350-BDB5-19979612A5D3}" dt="2022-05-26T21:54:12.749" v="436" actId="20577"/>
        <pc:sldMkLst>
          <pc:docMk/>
          <pc:sldMk cId="3910582257" sldId="256"/>
        </pc:sldMkLst>
        <pc:spChg chg="del">
          <ac:chgData name="Matt Ogden" userId="4c3b2f27-4d79-4711-a58d-399d1b45602c" providerId="ADAL" clId="{1561F44E-3AB7-4350-BDB5-19979612A5D3}" dt="2022-05-26T21:01:26.664" v="1" actId="478"/>
          <ac:spMkLst>
            <pc:docMk/>
            <pc:sldMk cId="3910582257" sldId="256"/>
            <ac:spMk id="2" creationId="{7E43BA47-E59B-4FA1-8CB8-AEC499F998A4}"/>
          </ac:spMkLst>
        </pc:spChg>
        <pc:spChg chg="del">
          <ac:chgData name="Matt Ogden" userId="4c3b2f27-4d79-4711-a58d-399d1b45602c" providerId="ADAL" clId="{1561F44E-3AB7-4350-BDB5-19979612A5D3}" dt="2022-05-26T21:01:28.072" v="2" actId="478"/>
          <ac:spMkLst>
            <pc:docMk/>
            <pc:sldMk cId="3910582257" sldId="256"/>
            <ac:spMk id="3" creationId="{D3FF6DA7-E0DA-4385-863A-E50890CD5960}"/>
          </ac:spMkLst>
        </pc:spChg>
        <pc:spChg chg="add mod">
          <ac:chgData name="Matt Ogden" userId="4c3b2f27-4d79-4711-a58d-399d1b45602c" providerId="ADAL" clId="{1561F44E-3AB7-4350-BDB5-19979612A5D3}" dt="2022-05-26T21:22:37.237" v="129" actId="115"/>
          <ac:spMkLst>
            <pc:docMk/>
            <pc:sldMk cId="3910582257" sldId="256"/>
            <ac:spMk id="4" creationId="{CC3F4487-E9C4-4A36-A956-FF429A4E952B}"/>
          </ac:spMkLst>
        </pc:spChg>
        <pc:spChg chg="add mod">
          <ac:chgData name="Matt Ogden" userId="4c3b2f27-4d79-4711-a58d-399d1b45602c" providerId="ADAL" clId="{1561F44E-3AB7-4350-BDB5-19979612A5D3}" dt="2022-05-26T21:22:41.763" v="131" actId="115"/>
          <ac:spMkLst>
            <pc:docMk/>
            <pc:sldMk cId="3910582257" sldId="256"/>
            <ac:spMk id="5" creationId="{465C3330-C0F4-4B54-ADA3-83334031FA85}"/>
          </ac:spMkLst>
        </pc:spChg>
        <pc:spChg chg="add mod">
          <ac:chgData name="Matt Ogden" userId="4c3b2f27-4d79-4711-a58d-399d1b45602c" providerId="ADAL" clId="{1561F44E-3AB7-4350-BDB5-19979612A5D3}" dt="2022-05-26T21:03:41.307" v="122" actId="14100"/>
          <ac:spMkLst>
            <pc:docMk/>
            <pc:sldMk cId="3910582257" sldId="256"/>
            <ac:spMk id="6" creationId="{36FDE770-477E-43F4-98FA-DA51D9230B31}"/>
          </ac:spMkLst>
        </pc:spChg>
        <pc:spChg chg="add del">
          <ac:chgData name="Matt Ogden" userId="4c3b2f27-4d79-4711-a58d-399d1b45602c" providerId="ADAL" clId="{1561F44E-3AB7-4350-BDB5-19979612A5D3}" dt="2022-05-26T21:26:48.402" v="135"/>
          <ac:spMkLst>
            <pc:docMk/>
            <pc:sldMk cId="3910582257" sldId="256"/>
            <ac:spMk id="9" creationId="{D61E2B4C-8253-4439-AE24-94BC9E884A61}"/>
          </ac:spMkLst>
        </pc:spChg>
        <pc:spChg chg="add del mod topLvl">
          <ac:chgData name="Matt Ogden" userId="4c3b2f27-4d79-4711-a58d-399d1b45602c" providerId="ADAL" clId="{1561F44E-3AB7-4350-BDB5-19979612A5D3}" dt="2022-05-26T21:44:09.428" v="263" actId="478"/>
          <ac:spMkLst>
            <pc:docMk/>
            <pc:sldMk cId="3910582257" sldId="256"/>
            <ac:spMk id="12" creationId="{5DF9E822-2C1D-4452-944D-30890004B042}"/>
          </ac:spMkLst>
        </pc:spChg>
        <pc:spChg chg="add del mod topLvl">
          <ac:chgData name="Matt Ogden" userId="4c3b2f27-4d79-4711-a58d-399d1b45602c" providerId="ADAL" clId="{1561F44E-3AB7-4350-BDB5-19979612A5D3}" dt="2022-05-26T21:44:09.428" v="263" actId="478"/>
          <ac:spMkLst>
            <pc:docMk/>
            <pc:sldMk cId="3910582257" sldId="256"/>
            <ac:spMk id="13" creationId="{41BAD534-7802-4C29-8372-E43E28C8380A}"/>
          </ac:spMkLst>
        </pc:spChg>
        <pc:spChg chg="add del mod topLvl">
          <ac:chgData name="Matt Ogden" userId="4c3b2f27-4d79-4711-a58d-399d1b45602c" providerId="ADAL" clId="{1561F44E-3AB7-4350-BDB5-19979612A5D3}" dt="2022-05-26T21:44:09.428" v="263" actId="478"/>
          <ac:spMkLst>
            <pc:docMk/>
            <pc:sldMk cId="3910582257" sldId="256"/>
            <ac:spMk id="14" creationId="{A7F9D221-9C3B-414A-B1A0-C6409D3A8B05}"/>
          </ac:spMkLst>
        </pc:spChg>
        <pc:spChg chg="add del mod topLvl">
          <ac:chgData name="Matt Ogden" userId="4c3b2f27-4d79-4711-a58d-399d1b45602c" providerId="ADAL" clId="{1561F44E-3AB7-4350-BDB5-19979612A5D3}" dt="2022-05-26T21:44:09.428" v="263" actId="478"/>
          <ac:spMkLst>
            <pc:docMk/>
            <pc:sldMk cId="3910582257" sldId="256"/>
            <ac:spMk id="15" creationId="{93D445BF-971B-4F27-A29A-3DC9389AC2E1}"/>
          </ac:spMkLst>
        </pc:spChg>
        <pc:spChg chg="add del">
          <ac:chgData name="Matt Ogden" userId="4c3b2f27-4d79-4711-a58d-399d1b45602c" providerId="ADAL" clId="{1561F44E-3AB7-4350-BDB5-19979612A5D3}" dt="2022-05-26T21:52:39.572" v="366" actId="478"/>
          <ac:spMkLst>
            <pc:docMk/>
            <pc:sldMk cId="3910582257" sldId="256"/>
            <ac:spMk id="19" creationId="{BB6F6832-141F-4DF3-97CA-412CF9FAACA4}"/>
          </ac:spMkLst>
        </pc:spChg>
        <pc:spChg chg="add del">
          <ac:chgData name="Matt Ogden" userId="4c3b2f27-4d79-4711-a58d-399d1b45602c" providerId="ADAL" clId="{1561F44E-3AB7-4350-BDB5-19979612A5D3}" dt="2022-05-26T21:52:45.143" v="368"/>
          <ac:spMkLst>
            <pc:docMk/>
            <pc:sldMk cId="3910582257" sldId="256"/>
            <ac:spMk id="20" creationId="{B8690FE4-7444-44A9-9FD8-A7F21780B6B7}"/>
          </ac:spMkLst>
        </pc:spChg>
        <pc:spChg chg="add mod">
          <ac:chgData name="Matt Ogden" userId="4c3b2f27-4d79-4711-a58d-399d1b45602c" providerId="ADAL" clId="{1561F44E-3AB7-4350-BDB5-19979612A5D3}" dt="2022-05-26T21:54:12.749" v="436" actId="20577"/>
          <ac:spMkLst>
            <pc:docMk/>
            <pc:sldMk cId="3910582257" sldId="256"/>
            <ac:spMk id="23" creationId="{75A0BDD4-0CBD-48FC-B035-33F54A7A91B1}"/>
          </ac:spMkLst>
        </pc:spChg>
        <pc:grpChg chg="add del mod">
          <ac:chgData name="Matt Ogden" userId="4c3b2f27-4d79-4711-a58d-399d1b45602c" providerId="ADAL" clId="{1561F44E-3AB7-4350-BDB5-19979612A5D3}" dt="2022-05-26T21:30:10.314" v="156" actId="165"/>
          <ac:grpSpMkLst>
            <pc:docMk/>
            <pc:sldMk cId="3910582257" sldId="256"/>
            <ac:grpSpMk id="16" creationId="{AFF0D84E-E0C2-47EE-9899-4BF5F84D26B1}"/>
          </ac:grpSpMkLst>
        </pc:grpChg>
        <pc:picChg chg="add del mod">
          <ac:chgData name="Matt Ogden" userId="4c3b2f27-4d79-4711-a58d-399d1b45602c" providerId="ADAL" clId="{1561F44E-3AB7-4350-BDB5-19979612A5D3}" dt="2022-05-26T21:44:08.776" v="262" actId="478"/>
          <ac:picMkLst>
            <pc:docMk/>
            <pc:sldMk cId="3910582257" sldId="256"/>
            <ac:picMk id="8" creationId="{14CEC19E-D33F-4042-B8C2-D7E955BC6D08}"/>
          </ac:picMkLst>
        </pc:picChg>
        <pc:picChg chg="add del mod">
          <ac:chgData name="Matt Ogden" userId="4c3b2f27-4d79-4711-a58d-399d1b45602c" providerId="ADAL" clId="{1561F44E-3AB7-4350-BDB5-19979612A5D3}" dt="2022-05-26T21:51:04.828" v="364" actId="478"/>
          <ac:picMkLst>
            <pc:docMk/>
            <pc:sldMk cId="3910582257" sldId="256"/>
            <ac:picMk id="11" creationId="{ED1536EA-7CB7-40C9-A82D-0A722A0C9311}"/>
          </ac:picMkLst>
        </pc:picChg>
        <pc:picChg chg="add mod">
          <ac:chgData name="Matt Ogden" userId="4c3b2f27-4d79-4711-a58d-399d1b45602c" providerId="ADAL" clId="{1561F44E-3AB7-4350-BDB5-19979612A5D3}" dt="2022-05-26T21:44:21.886" v="269" actId="1076"/>
          <ac:picMkLst>
            <pc:docMk/>
            <pc:sldMk cId="3910582257" sldId="256"/>
            <ac:picMk id="18" creationId="{9A323F17-0697-4434-A97D-628CE65E2E0E}"/>
          </ac:picMkLst>
        </pc:picChg>
        <pc:picChg chg="add mod">
          <ac:chgData name="Matt Ogden" userId="4c3b2f27-4d79-4711-a58d-399d1b45602c" providerId="ADAL" clId="{1561F44E-3AB7-4350-BDB5-19979612A5D3}" dt="2022-05-26T21:53:39.081" v="372" actId="1076"/>
          <ac:picMkLst>
            <pc:docMk/>
            <pc:sldMk cId="3910582257" sldId="256"/>
            <ac:picMk id="22" creationId="{9A2855CC-DC6E-4286-B73A-1D94C4383D5C}"/>
          </ac:picMkLst>
        </pc:picChg>
      </pc:sldChg>
      <pc:sldChg chg="addSp delSp modSp new mod ord">
        <pc:chgData name="Matt Ogden" userId="4c3b2f27-4d79-4711-a58d-399d1b45602c" providerId="ADAL" clId="{1561F44E-3AB7-4350-BDB5-19979612A5D3}" dt="2022-05-26T21:45:20.448" v="363" actId="1076"/>
        <pc:sldMkLst>
          <pc:docMk/>
          <pc:sldMk cId="713191450" sldId="257"/>
        </pc:sldMkLst>
        <pc:spChg chg="del">
          <ac:chgData name="Matt Ogden" userId="4c3b2f27-4d79-4711-a58d-399d1b45602c" providerId="ADAL" clId="{1561F44E-3AB7-4350-BDB5-19979612A5D3}" dt="2022-05-26T21:37:18.984" v="166" actId="478"/>
          <ac:spMkLst>
            <pc:docMk/>
            <pc:sldMk cId="713191450" sldId="257"/>
            <ac:spMk id="2" creationId="{B2DA08BE-E647-48D2-9538-5F533378F018}"/>
          </ac:spMkLst>
        </pc:spChg>
        <pc:spChg chg="del">
          <ac:chgData name="Matt Ogden" userId="4c3b2f27-4d79-4711-a58d-399d1b45602c" providerId="ADAL" clId="{1561F44E-3AB7-4350-BDB5-19979612A5D3}" dt="2022-05-26T21:37:18.730" v="165" actId="478"/>
          <ac:spMkLst>
            <pc:docMk/>
            <pc:sldMk cId="713191450" sldId="257"/>
            <ac:spMk id="3" creationId="{2CE50772-8616-498B-95DC-35BD1045236F}"/>
          </ac:spMkLst>
        </pc:spChg>
        <pc:spChg chg="add mod">
          <ac:chgData name="Matt Ogden" userId="4c3b2f27-4d79-4711-a58d-399d1b45602c" providerId="ADAL" clId="{1561F44E-3AB7-4350-BDB5-19979612A5D3}" dt="2022-05-26T21:44:43.928" v="275" actId="1076"/>
          <ac:spMkLst>
            <pc:docMk/>
            <pc:sldMk cId="713191450" sldId="257"/>
            <ac:spMk id="4" creationId="{778B1611-28B2-4BDF-9376-5FAA1F23DC10}"/>
          </ac:spMkLst>
        </pc:spChg>
        <pc:spChg chg="add mod">
          <ac:chgData name="Matt Ogden" userId="4c3b2f27-4d79-4711-a58d-399d1b45602c" providerId="ADAL" clId="{1561F44E-3AB7-4350-BDB5-19979612A5D3}" dt="2022-05-26T21:44:43.928" v="275" actId="1076"/>
          <ac:spMkLst>
            <pc:docMk/>
            <pc:sldMk cId="713191450" sldId="257"/>
            <ac:spMk id="6" creationId="{674ACD04-EBCA-4778-B64C-439DB54B07C3}"/>
          </ac:spMkLst>
        </pc:spChg>
        <pc:spChg chg="add mod">
          <ac:chgData name="Matt Ogden" userId="4c3b2f27-4d79-4711-a58d-399d1b45602c" providerId="ADAL" clId="{1561F44E-3AB7-4350-BDB5-19979612A5D3}" dt="2022-05-26T21:44:43.928" v="275" actId="1076"/>
          <ac:spMkLst>
            <pc:docMk/>
            <pc:sldMk cId="713191450" sldId="257"/>
            <ac:spMk id="7" creationId="{57FD5ACE-97C3-4C01-B6E7-B2E6E7D113A2}"/>
          </ac:spMkLst>
        </pc:spChg>
        <pc:spChg chg="add mod">
          <ac:chgData name="Matt Ogden" userId="4c3b2f27-4d79-4711-a58d-399d1b45602c" providerId="ADAL" clId="{1561F44E-3AB7-4350-BDB5-19979612A5D3}" dt="2022-05-26T21:44:43.928" v="275" actId="1076"/>
          <ac:spMkLst>
            <pc:docMk/>
            <pc:sldMk cId="713191450" sldId="257"/>
            <ac:spMk id="8" creationId="{C7FE45C2-1E04-4605-BB11-EDDDEA6051CA}"/>
          </ac:spMkLst>
        </pc:spChg>
        <pc:spChg chg="add mod">
          <ac:chgData name="Matt Ogden" userId="4c3b2f27-4d79-4711-a58d-399d1b45602c" providerId="ADAL" clId="{1561F44E-3AB7-4350-BDB5-19979612A5D3}" dt="2022-05-26T21:44:43.928" v="275" actId="1076"/>
          <ac:spMkLst>
            <pc:docMk/>
            <pc:sldMk cId="713191450" sldId="257"/>
            <ac:spMk id="9" creationId="{C8CBA700-3021-49DF-8F37-6FACE87588F7}"/>
          </ac:spMkLst>
        </pc:spChg>
        <pc:spChg chg="add mod">
          <ac:chgData name="Matt Ogden" userId="4c3b2f27-4d79-4711-a58d-399d1b45602c" providerId="ADAL" clId="{1561F44E-3AB7-4350-BDB5-19979612A5D3}" dt="2022-05-26T21:44:43.928" v="275" actId="1076"/>
          <ac:spMkLst>
            <pc:docMk/>
            <pc:sldMk cId="713191450" sldId="257"/>
            <ac:spMk id="10" creationId="{EF657105-49F0-4039-87FD-431597591BB5}"/>
          </ac:spMkLst>
        </pc:spChg>
        <pc:spChg chg="add mod">
          <ac:chgData name="Matt Ogden" userId="4c3b2f27-4d79-4711-a58d-399d1b45602c" providerId="ADAL" clId="{1561F44E-3AB7-4350-BDB5-19979612A5D3}" dt="2022-05-26T21:44:43.928" v="275" actId="1076"/>
          <ac:spMkLst>
            <pc:docMk/>
            <pc:sldMk cId="713191450" sldId="257"/>
            <ac:spMk id="11" creationId="{BB5A25C5-64C8-4B1D-9223-BB876BEEF515}"/>
          </ac:spMkLst>
        </pc:spChg>
        <pc:spChg chg="add mod">
          <ac:chgData name="Matt Ogden" userId="4c3b2f27-4d79-4711-a58d-399d1b45602c" providerId="ADAL" clId="{1561F44E-3AB7-4350-BDB5-19979612A5D3}" dt="2022-05-26T21:45:11.046" v="360" actId="20577"/>
          <ac:spMkLst>
            <pc:docMk/>
            <pc:sldMk cId="713191450" sldId="257"/>
            <ac:spMk id="13" creationId="{EC77FF3D-C493-47F2-87A5-17ACE3B5CF2B}"/>
          </ac:spMkLst>
        </pc:spChg>
        <pc:picChg chg="add mod">
          <ac:chgData name="Matt Ogden" userId="4c3b2f27-4d79-4711-a58d-399d1b45602c" providerId="ADAL" clId="{1561F44E-3AB7-4350-BDB5-19979612A5D3}" dt="2022-05-26T21:45:20.448" v="363" actId="1076"/>
          <ac:picMkLst>
            <pc:docMk/>
            <pc:sldMk cId="713191450" sldId="257"/>
            <ac:picMk id="2050" creationId="{A9F52EA9-E1F4-4B49-AA69-353FD7986B6E}"/>
          </ac:picMkLst>
        </pc:picChg>
        <pc:picChg chg="add mod">
          <ac:chgData name="Matt Ogden" userId="4c3b2f27-4d79-4711-a58d-399d1b45602c" providerId="ADAL" clId="{1561F44E-3AB7-4350-BDB5-19979612A5D3}" dt="2022-05-26T21:45:20.448" v="363" actId="1076"/>
          <ac:picMkLst>
            <pc:docMk/>
            <pc:sldMk cId="713191450" sldId="257"/>
            <ac:picMk id="2052" creationId="{2A4B0DF6-3CBB-434C-9017-9B46B2011940}"/>
          </ac:picMkLst>
        </pc:picChg>
      </pc:sldChg>
    </pc:docChg>
  </pc:docChgLst>
  <pc:docChgLst>
    <pc:chgData name="Matt Ogden" userId="4c3b2f27-4d79-4711-a58d-399d1b45602c" providerId="ADAL" clId="{EC525863-F9F4-4025-9330-62DE1A0D1571}"/>
    <pc:docChg chg="undo custSel addSld modSld sldOrd">
      <pc:chgData name="Matt Ogden" userId="4c3b2f27-4d79-4711-a58d-399d1b45602c" providerId="ADAL" clId="{EC525863-F9F4-4025-9330-62DE1A0D1571}" dt="2022-05-29T21:41:49.286" v="29" actId="1076"/>
      <pc:docMkLst>
        <pc:docMk/>
      </pc:docMkLst>
      <pc:sldChg chg="addSp delSp modSp new mod ord setBg">
        <pc:chgData name="Matt Ogden" userId="4c3b2f27-4d79-4711-a58d-399d1b45602c" providerId="ADAL" clId="{EC525863-F9F4-4025-9330-62DE1A0D1571}" dt="2022-05-29T21:41:49.286" v="29" actId="1076"/>
        <pc:sldMkLst>
          <pc:docMk/>
          <pc:sldMk cId="3383039491" sldId="258"/>
        </pc:sldMkLst>
        <pc:spChg chg="del">
          <ac:chgData name="Matt Ogden" userId="4c3b2f27-4d79-4711-a58d-399d1b45602c" providerId="ADAL" clId="{EC525863-F9F4-4025-9330-62DE1A0D1571}" dt="2022-05-29T21:40:43.417" v="4" actId="478"/>
          <ac:spMkLst>
            <pc:docMk/>
            <pc:sldMk cId="3383039491" sldId="258"/>
            <ac:spMk id="2" creationId="{D1DC10FA-103A-4E7C-B1C8-48D823403BA7}"/>
          </ac:spMkLst>
        </pc:spChg>
        <pc:spChg chg="del">
          <ac:chgData name="Matt Ogden" userId="4c3b2f27-4d79-4711-a58d-399d1b45602c" providerId="ADAL" clId="{EC525863-F9F4-4025-9330-62DE1A0D1571}" dt="2022-05-29T21:40:43.137" v="3" actId="478"/>
          <ac:spMkLst>
            <pc:docMk/>
            <pc:sldMk cId="3383039491" sldId="258"/>
            <ac:spMk id="3" creationId="{BC4E0626-6451-4103-9F5E-8446150739F0}"/>
          </ac:spMkLst>
        </pc:spChg>
        <pc:spChg chg="add del">
          <ac:chgData name="Matt Ogden" userId="4c3b2f27-4d79-4711-a58d-399d1b45602c" providerId="ADAL" clId="{EC525863-F9F4-4025-9330-62DE1A0D1571}" dt="2022-05-29T21:40:57.739" v="7" actId="26606"/>
          <ac:spMkLst>
            <pc:docMk/>
            <pc:sldMk cId="3383039491" sldId="258"/>
            <ac:spMk id="10" creationId="{AB8C311F-7253-4AED-9701-7FC0708C41C7}"/>
          </ac:spMkLst>
        </pc:spChg>
        <pc:spChg chg="add mod">
          <ac:chgData name="Matt Ogden" userId="4c3b2f27-4d79-4711-a58d-399d1b45602c" providerId="ADAL" clId="{EC525863-F9F4-4025-9330-62DE1A0D1571}" dt="2022-05-29T21:41:16.994" v="26" actId="20577"/>
          <ac:spMkLst>
            <pc:docMk/>
            <pc:sldMk cId="3383039491" sldId="258"/>
            <ac:spMk id="11" creationId="{3732363F-851C-4EEF-8154-241FFE076C83}"/>
          </ac:spMkLst>
        </pc:spChg>
        <pc:spChg chg="add del">
          <ac:chgData name="Matt Ogden" userId="4c3b2f27-4d79-4711-a58d-399d1b45602c" providerId="ADAL" clId="{EC525863-F9F4-4025-9330-62DE1A0D1571}" dt="2022-05-29T21:40:57.739" v="7" actId="26606"/>
          <ac:spMkLst>
            <pc:docMk/>
            <pc:sldMk cId="3383039491" sldId="258"/>
            <ac:spMk id="12" creationId="{E2384209-CB15-4CDF-9D31-C44FD9A3F20D}"/>
          </ac:spMkLst>
        </pc:spChg>
        <pc:spChg chg="add del">
          <ac:chgData name="Matt Ogden" userId="4c3b2f27-4d79-4711-a58d-399d1b45602c" providerId="ADAL" clId="{EC525863-F9F4-4025-9330-62DE1A0D1571}" dt="2022-05-29T21:40:57.739" v="7" actId="26606"/>
          <ac:spMkLst>
            <pc:docMk/>
            <pc:sldMk cId="3383039491" sldId="258"/>
            <ac:spMk id="14" creationId="{2633B3B5-CC90-43F0-8714-D31D1F3F0209}"/>
          </ac:spMkLst>
        </pc:spChg>
        <pc:spChg chg="add del">
          <ac:chgData name="Matt Ogden" userId="4c3b2f27-4d79-4711-a58d-399d1b45602c" providerId="ADAL" clId="{EC525863-F9F4-4025-9330-62DE1A0D1571}" dt="2022-05-29T21:40:57.739" v="7" actId="26606"/>
          <ac:spMkLst>
            <pc:docMk/>
            <pc:sldMk cId="3383039491" sldId="258"/>
            <ac:spMk id="16" creationId="{A8D57A06-A426-446D-B02C-A2DC6B62E45E}"/>
          </ac:spMkLst>
        </pc:spChg>
        <pc:picChg chg="add mod">
          <ac:chgData name="Matt Ogden" userId="4c3b2f27-4d79-4711-a58d-399d1b45602c" providerId="ADAL" clId="{EC525863-F9F4-4025-9330-62DE1A0D1571}" dt="2022-05-29T21:41:49.286" v="29" actId="1076"/>
          <ac:picMkLst>
            <pc:docMk/>
            <pc:sldMk cId="3383039491" sldId="258"/>
            <ac:picMk id="5" creationId="{4D2A5BB0-BBD5-4AC7-9090-8EC1DD3ACE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7E6E-27F3-48FB-BE38-075564E7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3A1FB-F34A-4B93-AF08-0DBF167BD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5200-198E-4908-A167-23CF7CC9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333A-F5CD-4403-8909-249EFE99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BAE0-1E33-4F9B-BE65-2A06EE46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01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88E5-F94B-4ABD-BBE1-D58BC234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37F88-0C59-42F1-B749-1DFD9693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1C14-67D0-463A-8DDE-0E1DB77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1F3F-22BB-42B9-86C5-125F8A0F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45EB-5BF4-458A-A8DF-D952B07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598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096A2-713A-4EF1-9477-B532C4F72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2FB00-7936-4340-9A91-6300CE67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3F72-5161-4EAC-8A2F-64CDCC21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B88A-9899-4853-9605-E5FD85B9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C2C3-BD25-40EE-B1A2-6DE2BF95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0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3BD0-6CAF-43B9-BBDF-4DCF9583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290A-81FF-42BE-BDEE-0A1C17D9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222E-68EA-4AFF-92E2-5A91E7A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47CC-FF67-4780-81B2-5F8F244A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0D79-F169-4A9F-B9DC-89AF04CC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BF25-3DD2-4BEA-A395-E44DDEEA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CE9A0-C647-47A7-A2C6-533DA32ED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B2F1-FFE2-4EB5-99CD-88DB4AA7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7C81-658B-4325-83C0-3D3873D1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C30B-D5B5-4793-ABA9-1247CB2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77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D0ED-6242-4EE1-830E-69397E95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647E-FD8C-4565-93F8-49CB35290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639AF-94DB-4662-8BDF-B04971EE3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51F6C-05D2-479C-90FF-663F4326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2AD81-8C49-4948-9764-E112C7C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8FB4-C891-4881-BE68-F6039350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13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FAF8-48C5-4D18-9A1F-F9F18E0E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7575A-F372-495C-A35D-FD1860C1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0A21-AF52-46E9-B77E-CB83D953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69360-1BC6-44CA-BB5C-91D438555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89CD9-23BA-4AE2-892C-DEF856448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6482-D6DB-46FB-9C58-00B60094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4D401-7ECD-4C42-9600-136758A3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581C1-C16E-48E9-97D8-8436F710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76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8C60-1F33-4F74-8B85-748BC051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EDEBB-30B6-41C3-8769-70471390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0928C-5DB6-47B9-8711-9949D2A3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894C5-2244-47EA-B3F5-50C2D025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15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3568E-9EED-4D18-942F-F6A71DD2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92737-DF5C-4294-801A-2F33C83B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BAF9-73EA-44C4-87EC-5A32A670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0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419E-11B0-4C85-B7D7-B1C50F06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DB72-AFC5-4D0B-8BC2-9E0D7E78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1D522-D8CD-4B37-84A2-BE707422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26AB8-EBE8-42B5-B103-711BF3F5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0E82C-2988-4819-B2C0-CD60BCA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AE4-94ED-4F2F-83F8-B89750ED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782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5FCF-5E78-4D73-A359-CB6920CD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F134E-119C-42E0-AD57-D6F631C9C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82584-5813-402A-AFE5-C595CF9FD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BDBF0-1AF1-4192-BC1F-08252DF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43C4-2F3C-4A51-98C6-601C6CF4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FE1C-947F-4436-AE28-246E26B3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54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A637A-1202-4E7A-8925-FE355D2F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033F-267E-4D2B-B647-0BE0B7176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6375-594B-40D6-BE72-72201498E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18C0-B397-4DE1-AD20-4D1C017FDA3C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8054-DABD-452F-A0E2-51BE4014B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F020-B41B-4CFA-93F1-9C8FF4EB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058D-6E07-4122-9026-2C1B777930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1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A5BB0-BBD5-4AC7-9090-8EC1DD3A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28" y="1234859"/>
            <a:ext cx="6836343" cy="4388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32363F-851C-4EEF-8154-241FFE076C83}"/>
              </a:ext>
            </a:extLst>
          </p:cNvPr>
          <p:cNvSpPr txBox="1"/>
          <p:nvPr/>
        </p:nvSpPr>
        <p:spPr>
          <a:xfrm>
            <a:off x="219637" y="315460"/>
            <a:ext cx="23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From </a:t>
            </a:r>
            <a:r>
              <a:rPr lang="en-NZ" u="sng" dirty="0" err="1"/>
              <a:t>HydroTel</a:t>
            </a:r>
            <a:r>
              <a:rPr lang="en-NZ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03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EM :: Site Wind Roses">
            <a:extLst>
              <a:ext uri="{FF2B5EF4-FFF2-40B4-BE49-F238E27FC236}">
                <a16:creationId xmlns:a16="http://schemas.microsoft.com/office/drawing/2014/main" id="{A9F52EA9-E1F4-4B49-AA69-353FD798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0" y="860720"/>
            <a:ext cx="4150310" cy="415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rger Wind Rose Information">
            <a:extLst>
              <a:ext uri="{FF2B5EF4-FFF2-40B4-BE49-F238E27FC236}">
                <a16:creationId xmlns:a16="http://schemas.microsoft.com/office/drawing/2014/main" id="{2A4B0DF6-3CBB-434C-9017-9B46B201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74" y="860720"/>
            <a:ext cx="4150310" cy="415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ACD04-EBCA-4778-B64C-439DB54B07C3}"/>
              </a:ext>
            </a:extLst>
          </p:cNvPr>
          <p:cNvSpPr/>
          <p:nvPr/>
        </p:nvSpPr>
        <p:spPr>
          <a:xfrm rot="5400000">
            <a:off x="459692" y="5306550"/>
            <a:ext cx="168274" cy="174625"/>
          </a:xfrm>
          <a:prstGeom prst="rect">
            <a:avLst/>
          </a:prstGeom>
          <a:solidFill>
            <a:srgbClr val="012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D5ACE-97C3-4C01-B6E7-B2E6E7D113A2}"/>
              </a:ext>
            </a:extLst>
          </p:cNvPr>
          <p:cNvSpPr/>
          <p:nvPr/>
        </p:nvSpPr>
        <p:spPr>
          <a:xfrm rot="5400000">
            <a:off x="459692" y="5538777"/>
            <a:ext cx="168274" cy="174625"/>
          </a:xfrm>
          <a:prstGeom prst="rect">
            <a:avLst/>
          </a:prstGeom>
          <a:solidFill>
            <a:srgbClr val="00D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E45C2-1E04-4605-BB11-EDDDEA6051CA}"/>
              </a:ext>
            </a:extLst>
          </p:cNvPr>
          <p:cNvSpPr/>
          <p:nvPr/>
        </p:nvSpPr>
        <p:spPr>
          <a:xfrm rot="5400000">
            <a:off x="459691" y="5771004"/>
            <a:ext cx="168274" cy="174625"/>
          </a:xfrm>
          <a:prstGeom prst="rect">
            <a:avLst/>
          </a:prstGeom>
          <a:solidFill>
            <a:srgbClr val="7CF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BA700-3021-49DF-8F37-6FACE87588F7}"/>
              </a:ext>
            </a:extLst>
          </p:cNvPr>
          <p:cNvSpPr/>
          <p:nvPr/>
        </p:nvSpPr>
        <p:spPr>
          <a:xfrm rot="5400000">
            <a:off x="459691" y="6003231"/>
            <a:ext cx="168274" cy="174625"/>
          </a:xfrm>
          <a:prstGeom prst="rect">
            <a:avLst/>
          </a:prstGeom>
          <a:solidFill>
            <a:srgbClr val="FDE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57105-49F0-4039-87FD-431597591BB5}"/>
              </a:ext>
            </a:extLst>
          </p:cNvPr>
          <p:cNvSpPr/>
          <p:nvPr/>
        </p:nvSpPr>
        <p:spPr>
          <a:xfrm rot="5400000">
            <a:off x="459691" y="6235458"/>
            <a:ext cx="168274" cy="174625"/>
          </a:xfrm>
          <a:prstGeom prst="rect">
            <a:avLst/>
          </a:prstGeom>
          <a:solidFill>
            <a:srgbClr val="FF4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5A25C5-64C8-4B1D-9223-BB876BEEF515}"/>
              </a:ext>
            </a:extLst>
          </p:cNvPr>
          <p:cNvSpPr/>
          <p:nvPr/>
        </p:nvSpPr>
        <p:spPr>
          <a:xfrm rot="5400000">
            <a:off x="459690" y="6467685"/>
            <a:ext cx="168274" cy="174625"/>
          </a:xfrm>
          <a:prstGeom prst="rect">
            <a:avLst/>
          </a:prstGeom>
          <a:solidFill>
            <a:srgbClr val="7E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B1611-28B2-4BDF-9376-5FAA1F23DC10}"/>
              </a:ext>
            </a:extLst>
          </p:cNvPr>
          <p:cNvSpPr txBox="1"/>
          <p:nvPr/>
        </p:nvSpPr>
        <p:spPr>
          <a:xfrm>
            <a:off x="967874" y="5309724"/>
            <a:ext cx="66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1. #012CFF </a:t>
            </a:r>
          </a:p>
          <a:p>
            <a:r>
              <a:rPr lang="en-NZ" sz="800" dirty="0"/>
              <a:t>2. #00D5F7</a:t>
            </a:r>
          </a:p>
          <a:p>
            <a:r>
              <a:rPr lang="en-NZ" sz="800" dirty="0"/>
              <a:t>3. #7CFD7F</a:t>
            </a:r>
          </a:p>
          <a:p>
            <a:r>
              <a:rPr lang="en-NZ" sz="800" dirty="0"/>
              <a:t>4. #FDE801</a:t>
            </a:r>
          </a:p>
          <a:p>
            <a:r>
              <a:rPr lang="en-NZ" sz="800" dirty="0"/>
              <a:t>5. #FF4503</a:t>
            </a:r>
          </a:p>
          <a:p>
            <a:r>
              <a:rPr lang="en-NZ" sz="800" dirty="0"/>
              <a:t>6. #7E0100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7FF3D-C493-47F2-87A5-17ACE3B5CF2B}"/>
              </a:ext>
            </a:extLst>
          </p:cNvPr>
          <p:cNvSpPr txBox="1"/>
          <p:nvPr/>
        </p:nvSpPr>
        <p:spPr>
          <a:xfrm>
            <a:off x="359595" y="195209"/>
            <a:ext cx="691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Example </a:t>
            </a:r>
            <a:r>
              <a:rPr lang="en-NZ" dirty="0" err="1"/>
              <a:t>windrose</a:t>
            </a:r>
            <a:r>
              <a:rPr lang="en-NZ" dirty="0"/>
              <a:t> plots (google-search)</a:t>
            </a:r>
          </a:p>
        </p:txBody>
      </p:sp>
    </p:spTree>
    <p:extLst>
      <p:ext uri="{BB962C8B-B14F-4D97-AF65-F5344CB8AC3E}">
        <p14:creationId xmlns:p14="http://schemas.microsoft.com/office/powerpoint/2010/main" val="71319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F4487-E9C4-4A36-A956-FF429A4E952B}"/>
              </a:ext>
            </a:extLst>
          </p:cNvPr>
          <p:cNvSpPr txBox="1"/>
          <p:nvPr/>
        </p:nvSpPr>
        <p:spPr>
          <a:xfrm>
            <a:off x="359596" y="996594"/>
            <a:ext cx="23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From Hilltop Hydro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3330-C0F4-4B54-ADA3-83334031FA85}"/>
              </a:ext>
            </a:extLst>
          </p:cNvPr>
          <p:cNvSpPr txBox="1"/>
          <p:nvPr/>
        </p:nvSpPr>
        <p:spPr>
          <a:xfrm>
            <a:off x="6274848" y="996594"/>
            <a:ext cx="23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From R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DE770-477E-43F4-98FA-DA51D9230B31}"/>
              </a:ext>
            </a:extLst>
          </p:cNvPr>
          <p:cNvSpPr txBox="1"/>
          <p:nvPr/>
        </p:nvSpPr>
        <p:spPr>
          <a:xfrm>
            <a:off x="359595" y="195209"/>
            <a:ext cx="691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Wind data – </a:t>
            </a:r>
            <a:r>
              <a:rPr lang="en-NZ" dirty="0" err="1"/>
              <a:t>Riwaka</a:t>
            </a:r>
            <a:r>
              <a:rPr lang="en-NZ" dirty="0"/>
              <a:t> at Brooklyn, 27/04/2021 -&gt; 19/10/2021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323F17-0697-4434-A97D-628CE65E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6" y="1926454"/>
            <a:ext cx="5274250" cy="38294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2855CC-DC6E-4286-B73A-1D94C43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37" y="2158814"/>
            <a:ext cx="4212009" cy="37025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A0BDD4-0CBD-48FC-B035-33F54A7A91B1}"/>
              </a:ext>
            </a:extLst>
          </p:cNvPr>
          <p:cNvSpPr txBox="1"/>
          <p:nvPr/>
        </p:nvSpPr>
        <p:spPr>
          <a:xfrm>
            <a:off x="6264659" y="1500760"/>
            <a:ext cx="2558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Increased number of bands from 4 to 6. </a:t>
            </a:r>
          </a:p>
        </p:txBody>
      </p:sp>
    </p:spTree>
    <p:extLst>
      <p:ext uri="{BB962C8B-B14F-4D97-AF65-F5344CB8AC3E}">
        <p14:creationId xmlns:p14="http://schemas.microsoft.com/office/powerpoint/2010/main" val="391058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Ogden</dc:creator>
  <cp:lastModifiedBy>Matt Ogden</cp:lastModifiedBy>
  <cp:revision>1</cp:revision>
  <dcterms:created xsi:type="dcterms:W3CDTF">2022-05-26T21:01:24Z</dcterms:created>
  <dcterms:modified xsi:type="dcterms:W3CDTF">2022-05-29T21:41:51Z</dcterms:modified>
</cp:coreProperties>
</file>