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6DABB4-02A9-4658-AEFD-C72D35A58EEF}" v="6" dt="2022-06-30T01:58:37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Ogden" userId="4c3b2f27-4d79-4711-a58d-399d1b45602c" providerId="ADAL" clId="{6B6DABB4-02A9-4658-AEFD-C72D35A58EEF}"/>
    <pc:docChg chg="undo custSel addSld modSld">
      <pc:chgData name="Matt Ogden" userId="4c3b2f27-4d79-4711-a58d-399d1b45602c" providerId="ADAL" clId="{6B6DABB4-02A9-4658-AEFD-C72D35A58EEF}" dt="2022-06-30T01:59:05.890" v="372" actId="1076"/>
      <pc:docMkLst>
        <pc:docMk/>
      </pc:docMkLst>
      <pc:sldChg chg="addSp delSp modSp mod">
        <pc:chgData name="Matt Ogden" userId="4c3b2f27-4d79-4711-a58d-399d1b45602c" providerId="ADAL" clId="{6B6DABB4-02A9-4658-AEFD-C72D35A58EEF}" dt="2022-06-30T01:57:56.668" v="366" actId="14100"/>
        <pc:sldMkLst>
          <pc:docMk/>
          <pc:sldMk cId="2040601217" sldId="256"/>
        </pc:sldMkLst>
        <pc:spChg chg="add mod">
          <ac:chgData name="Matt Ogden" userId="4c3b2f27-4d79-4711-a58d-399d1b45602c" providerId="ADAL" clId="{6B6DABB4-02A9-4658-AEFD-C72D35A58EEF}" dt="2022-06-30T01:54:28.913" v="225" actId="14100"/>
          <ac:spMkLst>
            <pc:docMk/>
            <pc:sldMk cId="2040601217" sldId="256"/>
            <ac:spMk id="4" creationId="{9B404FEB-9924-4B0F-4ADB-D24321574173}"/>
          </ac:spMkLst>
        </pc:spChg>
        <pc:spChg chg="mod">
          <ac:chgData name="Matt Ogden" userId="4c3b2f27-4d79-4711-a58d-399d1b45602c" providerId="ADAL" clId="{6B6DABB4-02A9-4658-AEFD-C72D35A58EEF}" dt="2022-06-30T01:54:51.799" v="239" actId="20577"/>
          <ac:spMkLst>
            <pc:docMk/>
            <pc:sldMk cId="2040601217" sldId="256"/>
            <ac:spMk id="8" creationId="{CE62633E-488E-E16C-B42D-4E8BC9A0C2E4}"/>
          </ac:spMkLst>
        </pc:spChg>
        <pc:spChg chg="add mod">
          <ac:chgData name="Matt Ogden" userId="4c3b2f27-4d79-4711-a58d-399d1b45602c" providerId="ADAL" clId="{6B6DABB4-02A9-4658-AEFD-C72D35A58EEF}" dt="2022-06-30T01:53:46.176" v="218" actId="20577"/>
          <ac:spMkLst>
            <pc:docMk/>
            <pc:sldMk cId="2040601217" sldId="256"/>
            <ac:spMk id="12" creationId="{7F8C051B-9037-947A-DF83-55B666F67B49}"/>
          </ac:spMkLst>
        </pc:spChg>
        <pc:spChg chg="add mod">
          <ac:chgData name="Matt Ogden" userId="4c3b2f27-4d79-4711-a58d-399d1b45602c" providerId="ADAL" clId="{6B6DABB4-02A9-4658-AEFD-C72D35A58EEF}" dt="2022-06-30T01:54:17.156" v="224" actId="1076"/>
          <ac:spMkLst>
            <pc:docMk/>
            <pc:sldMk cId="2040601217" sldId="256"/>
            <ac:spMk id="15" creationId="{8E68EA50-EDF0-8CAB-2E8B-DEB21BDEC672}"/>
          </ac:spMkLst>
        </pc:spChg>
        <pc:spChg chg="add mod">
          <ac:chgData name="Matt Ogden" userId="4c3b2f27-4d79-4711-a58d-399d1b45602c" providerId="ADAL" clId="{6B6DABB4-02A9-4658-AEFD-C72D35A58EEF}" dt="2022-06-30T01:57:51.047" v="363" actId="1076"/>
          <ac:spMkLst>
            <pc:docMk/>
            <pc:sldMk cId="2040601217" sldId="256"/>
            <ac:spMk id="17" creationId="{DC0A82A8-B000-2BB9-9991-35BE5AD0554B}"/>
          </ac:spMkLst>
        </pc:spChg>
        <pc:picChg chg="add mod">
          <ac:chgData name="Matt Ogden" userId="4c3b2f27-4d79-4711-a58d-399d1b45602c" providerId="ADAL" clId="{6B6DABB4-02A9-4658-AEFD-C72D35A58EEF}" dt="2022-06-30T01:51:17.297" v="7" actId="1076"/>
          <ac:picMkLst>
            <pc:docMk/>
            <pc:sldMk cId="2040601217" sldId="256"/>
            <ac:picMk id="3" creationId="{E683DDF0-4E5B-B2F0-C7E4-998C4C9C3E07}"/>
          </ac:picMkLst>
        </pc:picChg>
        <pc:picChg chg="mod modCrop">
          <ac:chgData name="Matt Ogden" userId="4c3b2f27-4d79-4711-a58d-399d1b45602c" providerId="ADAL" clId="{6B6DABB4-02A9-4658-AEFD-C72D35A58EEF}" dt="2022-06-30T01:53:39.150" v="201" actId="732"/>
          <ac:picMkLst>
            <pc:docMk/>
            <pc:sldMk cId="2040601217" sldId="256"/>
            <ac:picMk id="7" creationId="{CAEA06E1-D5D9-527F-FFC2-86D3FE59C833}"/>
          </ac:picMkLst>
        </pc:picChg>
        <pc:picChg chg="del">
          <ac:chgData name="Matt Ogden" userId="4c3b2f27-4d79-4711-a58d-399d1b45602c" providerId="ADAL" clId="{6B6DABB4-02A9-4658-AEFD-C72D35A58EEF}" dt="2022-06-30T01:51:10.464" v="3" actId="478"/>
          <ac:picMkLst>
            <pc:docMk/>
            <pc:sldMk cId="2040601217" sldId="256"/>
            <ac:picMk id="14" creationId="{112326D7-B003-7CCA-DE55-BED7CC4ACBE0}"/>
          </ac:picMkLst>
        </pc:picChg>
        <pc:cxnChg chg="add mod">
          <ac:chgData name="Matt Ogden" userId="4c3b2f27-4d79-4711-a58d-399d1b45602c" providerId="ADAL" clId="{6B6DABB4-02A9-4658-AEFD-C72D35A58EEF}" dt="2022-06-30T01:54:28.913" v="225" actId="14100"/>
          <ac:cxnSpMkLst>
            <pc:docMk/>
            <pc:sldMk cId="2040601217" sldId="256"/>
            <ac:cxnSpMk id="6" creationId="{0A13A23C-1F07-D01C-C695-12FB972AF54E}"/>
          </ac:cxnSpMkLst>
        </pc:cxnChg>
        <pc:cxnChg chg="add mod">
          <ac:chgData name="Matt Ogden" userId="4c3b2f27-4d79-4711-a58d-399d1b45602c" providerId="ADAL" clId="{6B6DABB4-02A9-4658-AEFD-C72D35A58EEF}" dt="2022-06-30T01:57:56.668" v="366" actId="14100"/>
          <ac:cxnSpMkLst>
            <pc:docMk/>
            <pc:sldMk cId="2040601217" sldId="256"/>
            <ac:cxnSpMk id="18" creationId="{1369873C-5D30-32CE-5A55-89862CDC124F}"/>
          </ac:cxnSpMkLst>
        </pc:cxnChg>
      </pc:sldChg>
      <pc:sldChg chg="addSp delSp modSp new mod">
        <pc:chgData name="Matt Ogden" userId="4c3b2f27-4d79-4711-a58d-399d1b45602c" providerId="ADAL" clId="{6B6DABB4-02A9-4658-AEFD-C72D35A58EEF}" dt="2022-06-30T01:59:05.890" v="372" actId="1076"/>
        <pc:sldMkLst>
          <pc:docMk/>
          <pc:sldMk cId="1739986868" sldId="257"/>
        </pc:sldMkLst>
        <pc:spChg chg="del">
          <ac:chgData name="Matt Ogden" userId="4c3b2f27-4d79-4711-a58d-399d1b45602c" providerId="ADAL" clId="{6B6DABB4-02A9-4658-AEFD-C72D35A58EEF}" dt="2022-06-30T01:54:44.663" v="227" actId="478"/>
          <ac:spMkLst>
            <pc:docMk/>
            <pc:sldMk cId="1739986868" sldId="257"/>
            <ac:spMk id="2" creationId="{D4BBAE2A-B4DB-DD40-094E-4FAA49503116}"/>
          </ac:spMkLst>
        </pc:spChg>
        <pc:spChg chg="del">
          <ac:chgData name="Matt Ogden" userId="4c3b2f27-4d79-4711-a58d-399d1b45602c" providerId="ADAL" clId="{6B6DABB4-02A9-4658-AEFD-C72D35A58EEF}" dt="2022-06-30T01:54:45.820" v="228" actId="478"/>
          <ac:spMkLst>
            <pc:docMk/>
            <pc:sldMk cId="1739986868" sldId="257"/>
            <ac:spMk id="3" creationId="{0993592D-8E30-9859-1BB3-D2DA00FC7381}"/>
          </ac:spMkLst>
        </pc:spChg>
        <pc:spChg chg="add mod">
          <ac:chgData name="Matt Ogden" userId="4c3b2f27-4d79-4711-a58d-399d1b45602c" providerId="ADAL" clId="{6B6DABB4-02A9-4658-AEFD-C72D35A58EEF}" dt="2022-06-30T01:56:20.448" v="313" actId="20577"/>
          <ac:spMkLst>
            <pc:docMk/>
            <pc:sldMk cId="1739986868" sldId="257"/>
            <ac:spMk id="4" creationId="{7223518A-E6E5-4F2E-0EC5-B5C2A1D37D64}"/>
          </ac:spMkLst>
        </pc:spChg>
        <pc:picChg chg="add mod">
          <ac:chgData name="Matt Ogden" userId="4c3b2f27-4d79-4711-a58d-399d1b45602c" providerId="ADAL" clId="{6B6DABB4-02A9-4658-AEFD-C72D35A58EEF}" dt="2022-06-30T01:59:05.890" v="372" actId="1076"/>
          <ac:picMkLst>
            <pc:docMk/>
            <pc:sldMk cId="1739986868" sldId="257"/>
            <ac:picMk id="6" creationId="{6116F631-6A3C-E792-E1BF-E3705CFBCA75}"/>
          </ac:picMkLst>
        </pc:picChg>
      </pc:sldChg>
    </pc:docChg>
  </pc:docChgLst>
  <pc:docChgLst>
    <pc:chgData name="Matt Ogden" userId="4c3b2f27-4d79-4711-a58d-399d1b45602c" providerId="ADAL" clId="{099B2B90-AA3E-403C-B260-3AED045B7921}"/>
    <pc:docChg chg="undo custSel modSld">
      <pc:chgData name="Matt Ogden" userId="4c3b2f27-4d79-4711-a58d-399d1b45602c" providerId="ADAL" clId="{099B2B90-AA3E-403C-B260-3AED045B7921}" dt="2022-06-21T03:12:51.901" v="117" actId="1076"/>
      <pc:docMkLst>
        <pc:docMk/>
      </pc:docMkLst>
      <pc:sldChg chg="addSp delSp modSp mod setBg">
        <pc:chgData name="Matt Ogden" userId="4c3b2f27-4d79-4711-a58d-399d1b45602c" providerId="ADAL" clId="{099B2B90-AA3E-403C-B260-3AED045B7921}" dt="2022-06-21T03:12:51.901" v="117" actId="1076"/>
        <pc:sldMkLst>
          <pc:docMk/>
          <pc:sldMk cId="2040601217" sldId="256"/>
        </pc:sldMkLst>
        <pc:spChg chg="del">
          <ac:chgData name="Matt Ogden" userId="4c3b2f27-4d79-4711-a58d-399d1b45602c" providerId="ADAL" clId="{099B2B90-AA3E-403C-B260-3AED045B7921}" dt="2022-06-20T02:27:23.457" v="0" actId="478"/>
          <ac:spMkLst>
            <pc:docMk/>
            <pc:sldMk cId="2040601217" sldId="256"/>
            <ac:spMk id="2" creationId="{53E6F0E5-3AF3-45DA-22F9-E156005F254C}"/>
          </ac:spMkLst>
        </pc:spChg>
        <pc:spChg chg="del">
          <ac:chgData name="Matt Ogden" userId="4c3b2f27-4d79-4711-a58d-399d1b45602c" providerId="ADAL" clId="{099B2B90-AA3E-403C-B260-3AED045B7921}" dt="2022-06-20T02:27:23.738" v="1" actId="478"/>
          <ac:spMkLst>
            <pc:docMk/>
            <pc:sldMk cId="2040601217" sldId="256"/>
            <ac:spMk id="3" creationId="{4DE547AF-41DC-76A9-F1E4-21E404B7BBEA}"/>
          </ac:spMkLst>
        </pc:spChg>
        <pc:spChg chg="add del">
          <ac:chgData name="Matt Ogden" userId="4c3b2f27-4d79-4711-a58d-399d1b45602c" providerId="ADAL" clId="{099B2B90-AA3E-403C-B260-3AED045B7921}" dt="2022-06-20T02:27:37.895" v="3"/>
          <ac:spMkLst>
            <pc:docMk/>
            <pc:sldMk cId="2040601217" sldId="256"/>
            <ac:spMk id="4" creationId="{C9CA7642-D3B2-004C-F1C3-A9AFB1CD4597}"/>
          </ac:spMkLst>
        </pc:spChg>
        <pc:spChg chg="add del">
          <ac:chgData name="Matt Ogden" userId="4c3b2f27-4d79-4711-a58d-399d1b45602c" providerId="ADAL" clId="{099B2B90-AA3E-403C-B260-3AED045B7921}" dt="2022-06-20T02:27:48.282" v="5" actId="478"/>
          <ac:spMkLst>
            <pc:docMk/>
            <pc:sldMk cId="2040601217" sldId="256"/>
            <ac:spMk id="5" creationId="{3268188B-C0A3-AD3D-66F9-E345960D8671}"/>
          </ac:spMkLst>
        </pc:spChg>
        <pc:spChg chg="add mod">
          <ac:chgData name="Matt Ogden" userId="4c3b2f27-4d79-4711-a58d-399d1b45602c" providerId="ADAL" clId="{099B2B90-AA3E-403C-B260-3AED045B7921}" dt="2022-06-20T20:10:21.473" v="97" actId="20577"/>
          <ac:spMkLst>
            <pc:docMk/>
            <pc:sldMk cId="2040601217" sldId="256"/>
            <ac:spMk id="8" creationId="{CE62633E-488E-E16C-B42D-4E8BC9A0C2E4}"/>
          </ac:spMkLst>
        </pc:spChg>
        <pc:spChg chg="add mod">
          <ac:chgData name="Matt Ogden" userId="4c3b2f27-4d79-4711-a58d-399d1b45602c" providerId="ADAL" clId="{099B2B90-AA3E-403C-B260-3AED045B7921}" dt="2022-06-21T03:12:51.901" v="117" actId="1076"/>
          <ac:spMkLst>
            <pc:docMk/>
            <pc:sldMk cId="2040601217" sldId="256"/>
            <ac:spMk id="11" creationId="{C7A00794-28F7-91A4-119C-D392C85D7D7A}"/>
          </ac:spMkLst>
        </pc:spChg>
        <pc:spChg chg="add del">
          <ac:chgData name="Matt Ogden" userId="4c3b2f27-4d79-4711-a58d-399d1b45602c" providerId="ADAL" clId="{099B2B90-AA3E-403C-B260-3AED045B7921}" dt="2022-06-20T02:27:51.185" v="9" actId="26606"/>
          <ac:spMkLst>
            <pc:docMk/>
            <pc:sldMk cId="2040601217" sldId="256"/>
            <ac:spMk id="12" creationId="{B670DBD5-770C-4383-9F54-5B86E86BD5BB}"/>
          </ac:spMkLst>
        </pc:spChg>
        <pc:picChg chg="add mod">
          <ac:chgData name="Matt Ogden" userId="4c3b2f27-4d79-4711-a58d-399d1b45602c" providerId="ADAL" clId="{099B2B90-AA3E-403C-B260-3AED045B7921}" dt="2022-06-20T20:12:19.628" v="106" actId="1076"/>
          <ac:picMkLst>
            <pc:docMk/>
            <pc:sldMk cId="2040601217" sldId="256"/>
            <ac:picMk id="7" creationId="{CAEA06E1-D5D9-527F-FFC2-86D3FE59C833}"/>
          </ac:picMkLst>
        </pc:picChg>
        <pc:picChg chg="add mod">
          <ac:chgData name="Matt Ogden" userId="4c3b2f27-4d79-4711-a58d-399d1b45602c" providerId="ADAL" clId="{099B2B90-AA3E-403C-B260-3AED045B7921}" dt="2022-06-20T20:10:25.664" v="100" actId="571"/>
          <ac:picMkLst>
            <pc:docMk/>
            <pc:sldMk cId="2040601217" sldId="256"/>
            <ac:picMk id="13" creationId="{2970962D-3996-DBB7-A1B1-AAD096524625}"/>
          </ac:picMkLst>
        </pc:picChg>
        <pc:picChg chg="add mod">
          <ac:chgData name="Matt Ogden" userId="4c3b2f27-4d79-4711-a58d-399d1b45602c" providerId="ADAL" clId="{099B2B90-AA3E-403C-B260-3AED045B7921}" dt="2022-06-21T03:12:46.592" v="116" actId="1076"/>
          <ac:picMkLst>
            <pc:docMk/>
            <pc:sldMk cId="2040601217" sldId="256"/>
            <ac:picMk id="14" creationId="{112326D7-B003-7CCA-DE55-BED7CC4ACB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52D2-BABA-BE0E-4F2E-C88A56103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DB038-C8A2-6270-DDB0-FA16C1C52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50861-B12B-7FE4-9023-022E6CE9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89FA-BB52-451F-8A26-22D64897684D}" type="datetimeFigureOut">
              <a:rPr lang="en-NZ" smtClean="0"/>
              <a:t>30/06/2022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8ADC7-4DF3-22B7-63EF-57D8E128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42069-7BE2-44BA-B85A-3E7AC40E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520-D764-47E9-B646-FB1C9D52CEC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5588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9737-BEE5-631C-A3C8-27F4580B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68E97-7B99-DB30-63AD-7A52D5E50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DAF53-CF1A-BEC9-DDE0-C9CDE7C7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89FA-BB52-451F-8A26-22D64897684D}" type="datetimeFigureOut">
              <a:rPr lang="en-NZ" smtClean="0"/>
              <a:t>30/06/2022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20564-49EE-3F14-DA63-148DD68E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7F54E-BEB5-3E84-CC03-7901608A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520-D764-47E9-B646-FB1C9D52CEC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735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1DBC1-B5EC-CE6C-5D0E-0835E38B2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0A8E0-CE3E-FC29-767C-134602DE0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37F13-FE12-BF23-88E3-379B2734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89FA-BB52-451F-8A26-22D64897684D}" type="datetimeFigureOut">
              <a:rPr lang="en-NZ" smtClean="0"/>
              <a:t>30/06/2022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54917-94CD-A1BD-621B-FD2FC4D2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AAC59-E903-F31C-F353-7F87449E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520-D764-47E9-B646-FB1C9D52CEC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9293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A18E-855F-5C66-E248-9428A9E68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F8E7E-B104-C93E-DEC5-EB62CEBBB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1512E-1D79-60DC-22B7-C0B80265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89FA-BB52-451F-8A26-22D64897684D}" type="datetimeFigureOut">
              <a:rPr lang="en-NZ" smtClean="0"/>
              <a:t>30/06/2022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649F4-E0AC-F54D-9854-B66D20D5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8DF1-1940-2190-3940-2B8D3A54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520-D764-47E9-B646-FB1C9D52CEC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836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4856-D705-D7C8-8FF4-6FB901294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FA01A-083E-D672-D1DF-D362ADF6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7F79-0600-1390-40E1-9DE343ED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89FA-BB52-451F-8A26-22D64897684D}" type="datetimeFigureOut">
              <a:rPr lang="en-NZ" smtClean="0"/>
              <a:t>30/06/2022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EDF0B-A322-6E4A-210E-F8CDC9B9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61C7-8A3D-8C09-E7E2-703690E3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520-D764-47E9-B646-FB1C9D52CEC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589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F3905-C682-DF36-009A-DB49F597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4F0CD-8AC1-5A9F-EFD2-E28899B55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A85C3-EF81-ED3E-87BF-BF875CF8C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01AE7-6C37-9EC1-ADFD-78B55848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89FA-BB52-451F-8A26-22D64897684D}" type="datetimeFigureOut">
              <a:rPr lang="en-NZ" smtClean="0"/>
              <a:t>30/06/2022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877A6-62ED-7AE4-80BE-EF822CC6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900EB-1590-3C9D-7821-79C97C5A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520-D764-47E9-B646-FB1C9D52CEC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616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CBD3-C41E-807F-489C-5EEA19D30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983E2-422A-6086-21D0-636433E3F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30B64-20D2-3C34-C113-EF7E1B5A7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B7EF8C-9926-A933-E28C-17492A989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ACC19-7628-18DC-A36E-76ED1A8C2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30A799-D91E-BBB0-F390-3BC142DC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89FA-BB52-451F-8A26-22D64897684D}" type="datetimeFigureOut">
              <a:rPr lang="en-NZ" smtClean="0"/>
              <a:t>30/06/2022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5761F-F6C4-69FF-5FA3-710FA8A1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86F9C-3C0F-D22B-8FFF-77503A72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520-D764-47E9-B646-FB1C9D52CEC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523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745F-1B05-88F4-6DDD-4DA379FA7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768B7-62D6-9A59-C78D-D0BBD102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89FA-BB52-451F-8A26-22D64897684D}" type="datetimeFigureOut">
              <a:rPr lang="en-NZ" smtClean="0"/>
              <a:t>30/06/2022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4F8C6-0C70-62A6-67BB-BD1CF94B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2DDE6D-DF58-4A3F-D8A1-7209B58F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520-D764-47E9-B646-FB1C9D52CEC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4206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363E81-058C-353B-118F-0CF44C388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89FA-BB52-451F-8A26-22D64897684D}" type="datetimeFigureOut">
              <a:rPr lang="en-NZ" smtClean="0"/>
              <a:t>30/06/2022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E0832-56AA-2613-DD25-60ABFE3D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714D9-F356-97EE-B963-BD5E838D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520-D764-47E9-B646-FB1C9D52CEC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311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09D5-0F96-02E3-BC5A-6707C9FED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9550A-784A-4F0A-838B-E4E51F9B2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A0DD1-E446-ADB4-234D-B263B9751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9817C-E087-5E16-FF0F-3D58D224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89FA-BB52-451F-8A26-22D64897684D}" type="datetimeFigureOut">
              <a:rPr lang="en-NZ" smtClean="0"/>
              <a:t>30/06/2022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A841E-94DC-32A7-995F-D461270AA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45370-2182-C175-26C7-A3FD0507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520-D764-47E9-B646-FB1C9D52CEC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7999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EAB7-1E40-6BD8-071A-C4B1A41F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BC178-4E4B-2289-276A-99ECFA140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260FC-3371-85EE-D642-4235BD8B2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DC5B2-6A69-D491-E561-4E2AA0CB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89FA-BB52-451F-8A26-22D64897684D}" type="datetimeFigureOut">
              <a:rPr lang="en-NZ" smtClean="0"/>
              <a:t>30/06/2022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40FA9-BF27-90E5-B9B6-0CBBD3E7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AD7B1-7159-B2F2-E621-9EF5E35FE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520-D764-47E9-B646-FB1C9D52CEC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042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A8041-5227-D543-21AF-10F4B2A4A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7B868-8C20-0E82-9647-887693A21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2F321-56A0-A0C3-FFB5-19B4D7A27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A89FA-BB52-451F-8A26-22D64897684D}" type="datetimeFigureOut">
              <a:rPr lang="en-NZ" smtClean="0"/>
              <a:t>30/06/2022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015F7-1104-89E5-4226-7F66D549D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EA4D6-BA49-47AD-3221-93E76E3E7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F3520-D764-47E9-B646-FB1C9D52CEC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4591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bloggers.com/2021/03/detect-the-changes-in-timeseries-dat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EA06E1-D5D9-527F-FFC2-86D3FE59C8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" t="1718"/>
          <a:stretch/>
        </p:blipFill>
        <p:spPr>
          <a:xfrm>
            <a:off x="419450" y="629174"/>
            <a:ext cx="4310841" cy="28998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62633E-488E-E16C-B42D-4E8BC9A0C2E4}"/>
              </a:ext>
            </a:extLst>
          </p:cNvPr>
          <p:cNvSpPr txBox="1"/>
          <p:nvPr/>
        </p:nvSpPr>
        <p:spPr>
          <a:xfrm>
            <a:off x="233265" y="149290"/>
            <a:ext cx="2425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Change point detection approach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00794-28F7-91A4-119C-D392C85D7D7A}"/>
              </a:ext>
            </a:extLst>
          </p:cNvPr>
          <p:cNvSpPr txBox="1"/>
          <p:nvPr/>
        </p:nvSpPr>
        <p:spPr>
          <a:xfrm>
            <a:off x="289982" y="3681170"/>
            <a:ext cx="4983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hlinkClick r:id="rId3"/>
              </a:rPr>
              <a:t>Detect the Changes in Timeseries Data | R-bloggers</a:t>
            </a:r>
            <a:endParaRPr lang="en-NZ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83DDF0-4E5B-B2F0-C7E4-998C4C9C3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604" y="2374085"/>
            <a:ext cx="6640938" cy="43489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404FEB-9924-4B0F-4ADB-D24321574173}"/>
              </a:ext>
            </a:extLst>
          </p:cNvPr>
          <p:cNvSpPr/>
          <p:nvPr/>
        </p:nvSpPr>
        <p:spPr>
          <a:xfrm>
            <a:off x="8846017" y="6484690"/>
            <a:ext cx="801321" cy="23839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13A23C-1F07-D01C-C695-12FB972AF54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9246678" y="5545123"/>
            <a:ext cx="1549953" cy="939567"/>
          </a:xfrm>
          <a:prstGeom prst="straightConnector1">
            <a:avLst/>
          </a:pr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8C051B-9037-947A-DF83-55B666F67B49}"/>
              </a:ext>
            </a:extLst>
          </p:cNvPr>
          <p:cNvSpPr txBox="1"/>
          <p:nvPr/>
        </p:nvSpPr>
        <p:spPr>
          <a:xfrm>
            <a:off x="5763237" y="210845"/>
            <a:ext cx="3657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Rating adjustments determined through change point detection with default parameters (filtered if within 24 hours of a rating change).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68EA50-EDF0-8CAB-2E8B-DEB21BDEC672}"/>
              </a:ext>
            </a:extLst>
          </p:cNvPr>
          <p:cNvSpPr txBox="1"/>
          <p:nvPr/>
        </p:nvSpPr>
        <p:spPr>
          <a:xfrm>
            <a:off x="5677948" y="1241040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200" dirty="0" err="1"/>
              <a:t>fit_changepoint</a:t>
            </a:r>
            <a:r>
              <a:rPr lang="en-NZ" sz="1200" dirty="0"/>
              <a:t> = </a:t>
            </a:r>
            <a:r>
              <a:rPr lang="en-NZ" sz="1200" dirty="0" err="1"/>
              <a:t>cpt.mean</a:t>
            </a:r>
            <a:r>
              <a:rPr lang="en-NZ" sz="1200" dirty="0"/>
              <a:t>(</a:t>
            </a:r>
            <a:r>
              <a:rPr lang="en-NZ" sz="1200" dirty="0" err="1"/>
              <a:t>df$deviation</a:t>
            </a:r>
            <a:r>
              <a:rPr lang="en-NZ" sz="1200" dirty="0"/>
              <a:t>, penalty = "Manual", method = '</a:t>
            </a:r>
            <a:r>
              <a:rPr lang="en-NZ" sz="1200" dirty="0" err="1"/>
              <a:t>BinSeg</a:t>
            </a:r>
            <a:r>
              <a:rPr lang="en-NZ" sz="1200" dirty="0"/>
              <a:t>')</a:t>
            </a:r>
          </a:p>
          <a:p>
            <a:r>
              <a:rPr lang="en-NZ" sz="1200" dirty="0" err="1"/>
              <a:t>cp_est</a:t>
            </a:r>
            <a:r>
              <a:rPr lang="en-NZ" sz="1200" dirty="0"/>
              <a:t> &lt;- c(</a:t>
            </a:r>
            <a:r>
              <a:rPr lang="en-NZ" sz="1200" dirty="0" err="1"/>
              <a:t>ints</a:t>
            </a:r>
            <a:r>
              <a:rPr lang="en-NZ" sz="1200" dirty="0"/>
              <a:t> = </a:t>
            </a:r>
            <a:r>
              <a:rPr lang="en-NZ" sz="1200" dirty="0" err="1"/>
              <a:t>param.est</a:t>
            </a:r>
            <a:r>
              <a:rPr lang="en-NZ" sz="1200" dirty="0"/>
              <a:t>(</a:t>
            </a:r>
            <a:r>
              <a:rPr lang="en-NZ" sz="1200" dirty="0" err="1"/>
              <a:t>fit_changepoint</a:t>
            </a:r>
            <a:r>
              <a:rPr lang="en-NZ" sz="1200" dirty="0"/>
              <a:t>)$mean, cp = </a:t>
            </a:r>
            <a:r>
              <a:rPr lang="en-NZ" sz="1200" dirty="0" err="1"/>
              <a:t>cpts</a:t>
            </a:r>
            <a:r>
              <a:rPr lang="en-NZ" sz="1200" dirty="0"/>
              <a:t>(</a:t>
            </a:r>
            <a:r>
              <a:rPr lang="en-NZ" sz="1200" dirty="0" err="1"/>
              <a:t>fit_changepoint</a:t>
            </a:r>
            <a:r>
              <a:rPr lang="en-NZ" sz="1200" dirty="0"/>
              <a:t>))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0A82A8-B000-2BB9-9991-35BE5AD0554B}"/>
              </a:ext>
            </a:extLst>
          </p:cNvPr>
          <p:cNvSpPr/>
          <p:nvPr/>
        </p:nvSpPr>
        <p:spPr>
          <a:xfrm>
            <a:off x="9918706" y="4349608"/>
            <a:ext cx="1163149" cy="39794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Poor job at detecting change.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69873C-5D30-32CE-5A55-89862CDC124F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9110444" y="4747555"/>
            <a:ext cx="1389837" cy="671380"/>
          </a:xfrm>
          <a:prstGeom prst="straightConnector1">
            <a:avLst/>
          </a:pr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4060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3518A-E6E5-4F2E-0EC5-B5C2A1D37D64}"/>
              </a:ext>
            </a:extLst>
          </p:cNvPr>
          <p:cNvSpPr txBox="1"/>
          <p:nvPr/>
        </p:nvSpPr>
        <p:spPr>
          <a:xfrm>
            <a:off x="233265" y="149290"/>
            <a:ext cx="4028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Extracting adjustment dates from rating documents:</a:t>
            </a:r>
          </a:p>
        </p:txBody>
      </p:sp>
      <p:pic>
        <p:nvPicPr>
          <p:cNvPr id="6" name="Picture 5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6116F631-6A3C-E792-E1BF-E3705CFBC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65" y="595618"/>
            <a:ext cx="7514858" cy="626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93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Ogden</dc:creator>
  <cp:lastModifiedBy>Matt Ogden</cp:lastModifiedBy>
  <cp:revision>1</cp:revision>
  <dcterms:created xsi:type="dcterms:W3CDTF">2022-06-20T02:27:07Z</dcterms:created>
  <dcterms:modified xsi:type="dcterms:W3CDTF">2022-06-30T01:59:06Z</dcterms:modified>
</cp:coreProperties>
</file>