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DM Sans Semi Bold" panose="020B0604020202020204" charset="0"/>
      <p:regular r:id="rId8"/>
    </p:embeddedFont>
    <p:embeddedFont>
      <p:font typeface="Inter Medium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EC6E9D-158A-5BE1-5AF9-EAEBAF8D1C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DDD0A-324F-B4CD-8664-3879E2187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E79FE-53CF-4CCD-8422-BFF4E3559C1A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F27E9-F8F0-6558-19D7-9AF28CDD60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67707-7D77-D848-ED07-D0B87061A4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F11D4-26EA-4711-94CA-B24C15D39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15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194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98810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Optimizing Distribution Scheduling for Ice Bath Tanks Using AI-Based Analytics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89" y="581894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Presenter: </a:t>
            </a: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Abishai Srinivasan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39477"/>
            <a:ext cx="7556421" cy="497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957533"/>
            <a:ext cx="7556421" cy="3831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1009B8-060E-25F1-D791-5715830A68B1}"/>
              </a:ext>
            </a:extLst>
          </p:cNvPr>
          <p:cNvSpPr/>
          <p:nvPr/>
        </p:nvSpPr>
        <p:spPr>
          <a:xfrm>
            <a:off x="12669253" y="7435516"/>
            <a:ext cx="1864894" cy="72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41C3EB-EAB9-AA39-2E66-CA78AA02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747" y="68279"/>
            <a:ext cx="5486400" cy="123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236" y="656392"/>
            <a:ext cx="13145929" cy="13256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Challenges in Distribution Scheduling at Ice Bath Tanks GmbH</a:t>
            </a:r>
            <a:endParaRPr lang="en-US" sz="4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36" y="2406134"/>
            <a:ext cx="4205288" cy="25990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42236" y="5270182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Company Profile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742236" y="5728692"/>
            <a:ext cx="4205288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Wellness company with €15M sales in 2024.</a:t>
            </a:r>
            <a:endParaRPr lang="en-US" sz="16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556" y="2406134"/>
            <a:ext cx="4205288" cy="25990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12556" y="5270182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Delivery Challenges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5212556" y="5728693"/>
            <a:ext cx="4205288" cy="49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Strict customer delivery time windows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5212556" y="6197924"/>
            <a:ext cx="4205288" cy="491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Legal working hour limits for drivers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5212556" y="6689559"/>
            <a:ext cx="4205288" cy="49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Multi-driver deliveries for some orders</a:t>
            </a:r>
            <a:endParaRPr lang="en-US" sz="16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877" y="2406134"/>
            <a:ext cx="4205288" cy="259901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82877" y="5270182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Consequences</a:t>
            </a:r>
            <a:endParaRPr lang="en-US" sz="2050" dirty="0"/>
          </a:p>
        </p:txBody>
      </p:sp>
      <p:sp>
        <p:nvSpPr>
          <p:cNvPr id="13" name="Text 8"/>
          <p:cNvSpPr/>
          <p:nvPr/>
        </p:nvSpPr>
        <p:spPr>
          <a:xfrm>
            <a:off x="9682877" y="5728692"/>
            <a:ext cx="4205288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Increased distribution costs and complex scheduling issues.</a:t>
            </a:r>
            <a:endParaRPr lang="en-US" sz="16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EDD19A-C3E8-D0B1-59C9-F9A43F509ABE}"/>
              </a:ext>
            </a:extLst>
          </p:cNvPr>
          <p:cNvSpPr/>
          <p:nvPr/>
        </p:nvSpPr>
        <p:spPr>
          <a:xfrm>
            <a:off x="12777537" y="7464804"/>
            <a:ext cx="1852863" cy="656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BDD255-2810-F490-7748-4C6E40A6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109" y="7442897"/>
            <a:ext cx="3040856" cy="67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8875"/>
            <a:ext cx="10853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Proposed AI-Driven Optimization Model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41282"/>
            <a:ext cx="3048000" cy="188380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808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298996"/>
            <a:ext cx="30480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Gathering customer orders, delivery time windows, and driver availability.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2641282"/>
            <a:ext cx="3048119" cy="188380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4808577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Mathematical Modeling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5278" y="5298996"/>
            <a:ext cx="3048119" cy="12100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Representing constraints and objectives with Mixed-Integer Programming.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2641282"/>
            <a:ext cx="3048119" cy="188380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4808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Algorithms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56884" y="5298996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Applying metaheuristics such as Genetic Algorithm and Simulated Annealing for scalable solutions.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2641282"/>
            <a:ext cx="3048119" cy="188380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4808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System Integration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88491" y="5298996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Real-time scheduling dynamically adapts to new orders and driver absences.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00A06-A7E9-F322-FF98-4FB737159D81}"/>
              </a:ext>
            </a:extLst>
          </p:cNvPr>
          <p:cNvSpPr/>
          <p:nvPr/>
        </p:nvSpPr>
        <p:spPr>
          <a:xfrm>
            <a:off x="12765505" y="7579895"/>
            <a:ext cx="1768642" cy="553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4C21F8A3-827A-CB69-92E1-B195D84F3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077" y="7454929"/>
            <a:ext cx="3040856" cy="67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022"/>
            <a:ext cx="62288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Impact and Next Steps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247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Expected benefits: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26342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676763"/>
            <a:ext cx="340162" cy="4252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30906" y="27121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Cost savings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293269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By minimizing travel and labor.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1097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152305"/>
            <a:ext cx="340162" cy="42529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530906" y="41876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Improved adherence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1530906" y="4768810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To customer time windows.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793790" y="55853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627846"/>
            <a:ext cx="340162" cy="42529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530906" y="56632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Increased efficiency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1530906" y="6244352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 operational processes.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7599521" y="20247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Future research:</a:t>
            </a:r>
            <a:endParaRPr lang="en-US" sz="2200" dirty="0"/>
          </a:p>
        </p:txBody>
      </p:sp>
      <p:sp>
        <p:nvSpPr>
          <p:cNvPr id="17" name="Shape 12"/>
          <p:cNvSpPr/>
          <p:nvPr/>
        </p:nvSpPr>
        <p:spPr>
          <a:xfrm>
            <a:off x="7599521" y="2974419"/>
            <a:ext cx="2952274" cy="226814"/>
          </a:xfrm>
          <a:prstGeom prst="roundRect">
            <a:avLst>
              <a:gd name="adj" fmla="val 15001"/>
            </a:avLst>
          </a:prstGeom>
          <a:solidFill>
            <a:srgbClr val="F2EEEE"/>
          </a:solidFill>
          <a:ln/>
        </p:spPr>
      </p:sp>
      <p:sp>
        <p:nvSpPr>
          <p:cNvPr id="18" name="Text 13"/>
          <p:cNvSpPr/>
          <p:nvPr/>
        </p:nvSpPr>
        <p:spPr>
          <a:xfrm>
            <a:off x="7599521" y="3541395"/>
            <a:ext cx="295227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Incorporate real-time data</a:t>
            </a:r>
            <a:endParaRPr lang="en-US" sz="2200" dirty="0"/>
          </a:p>
        </p:txBody>
      </p:sp>
      <p:sp>
        <p:nvSpPr>
          <p:cNvPr id="19" name="Text 14"/>
          <p:cNvSpPr/>
          <p:nvPr/>
        </p:nvSpPr>
        <p:spPr>
          <a:xfrm>
            <a:off x="7599521" y="4476869"/>
            <a:ext cx="295227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Traffic and weather information.</a:t>
            </a:r>
            <a:endParaRPr lang="en-US" sz="1750" dirty="0"/>
          </a:p>
        </p:txBody>
      </p:sp>
      <p:sp>
        <p:nvSpPr>
          <p:cNvPr id="20" name="Shape 15"/>
          <p:cNvSpPr/>
          <p:nvPr/>
        </p:nvSpPr>
        <p:spPr>
          <a:xfrm>
            <a:off x="10891957" y="2634258"/>
            <a:ext cx="2952274" cy="226814"/>
          </a:xfrm>
          <a:prstGeom prst="roundRect">
            <a:avLst>
              <a:gd name="adj" fmla="val 15001"/>
            </a:avLst>
          </a:prstGeom>
          <a:solidFill>
            <a:srgbClr val="F2EEEE"/>
          </a:solidFill>
          <a:ln/>
        </p:spPr>
      </p:sp>
      <p:sp>
        <p:nvSpPr>
          <p:cNvPr id="21" name="Text 16"/>
          <p:cNvSpPr/>
          <p:nvPr/>
        </p:nvSpPr>
        <p:spPr>
          <a:xfrm>
            <a:off x="10891957" y="3201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Extend model</a:t>
            </a:r>
            <a:endParaRPr lang="en-US" sz="2200" dirty="0"/>
          </a:p>
        </p:txBody>
      </p:sp>
      <p:sp>
        <p:nvSpPr>
          <p:cNvPr id="22" name="Text 17"/>
          <p:cNvSpPr/>
          <p:nvPr/>
        </p:nvSpPr>
        <p:spPr>
          <a:xfrm>
            <a:off x="10891957" y="3782378"/>
            <a:ext cx="295227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With vehicle capacity and maintenance scheduling.</a:t>
            </a:r>
            <a:endParaRPr lang="en-US" sz="1750" dirty="0"/>
          </a:p>
        </p:txBody>
      </p:sp>
      <p:sp>
        <p:nvSpPr>
          <p:cNvPr id="23" name="Text 18"/>
          <p:cNvSpPr/>
          <p:nvPr/>
        </p:nvSpPr>
        <p:spPr>
          <a:xfrm>
            <a:off x="793790" y="7117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7FF313-0E21-81E7-82D5-AFC5F9CCA818}"/>
              </a:ext>
            </a:extLst>
          </p:cNvPr>
          <p:cNvSpPr/>
          <p:nvPr/>
        </p:nvSpPr>
        <p:spPr>
          <a:xfrm>
            <a:off x="12717379" y="7480459"/>
            <a:ext cx="1816768" cy="725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D243D5A5-F33A-A4C5-2F7F-BEC76EAD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975" y="7471886"/>
            <a:ext cx="3040856" cy="67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Custom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DM Sans Semi Bold</vt:lpstr>
      <vt:lpstr>Calibri</vt:lpstr>
      <vt:lpstr>Inter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Uppaladhadi Abishai Srinivasan</cp:lastModifiedBy>
  <cp:revision>3</cp:revision>
  <dcterms:created xsi:type="dcterms:W3CDTF">2025-05-31T12:29:33Z</dcterms:created>
  <dcterms:modified xsi:type="dcterms:W3CDTF">2025-05-31T12:45:37Z</dcterms:modified>
</cp:coreProperties>
</file>