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70B3-1FB1-2D40-9A32-FE7264BE70EA}" type="datetimeFigureOut">
              <a:rPr lang="en-US" smtClean="0"/>
              <a:t>9/13/13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EDCE-A817-6F42-B3F9-F8C01FEB31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29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70B3-1FB1-2D40-9A32-FE7264BE70EA}" type="datetimeFigureOut">
              <a:rPr lang="en-US" smtClean="0"/>
              <a:t>9/13/13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EDCE-A817-6F42-B3F9-F8C01FEB31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29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70B3-1FB1-2D40-9A32-FE7264BE70EA}" type="datetimeFigureOut">
              <a:rPr lang="en-US" smtClean="0"/>
              <a:t>9/13/13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EDCE-A817-6F42-B3F9-F8C01FEB31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62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70B3-1FB1-2D40-9A32-FE7264BE70EA}" type="datetimeFigureOut">
              <a:rPr lang="en-US" smtClean="0"/>
              <a:t>9/13/13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EDCE-A817-6F42-B3F9-F8C01FEB31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93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70B3-1FB1-2D40-9A32-FE7264BE70EA}" type="datetimeFigureOut">
              <a:rPr lang="en-US" smtClean="0"/>
              <a:t>9/13/13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EDCE-A817-6F42-B3F9-F8C01FEB31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70B3-1FB1-2D40-9A32-FE7264BE70EA}" type="datetimeFigureOut">
              <a:rPr lang="en-US" smtClean="0"/>
              <a:t>9/13/13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EDCE-A817-6F42-B3F9-F8C01FEB31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03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70B3-1FB1-2D40-9A32-FE7264BE70EA}" type="datetimeFigureOut">
              <a:rPr lang="en-US" smtClean="0"/>
              <a:t>9/13/13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EDCE-A817-6F42-B3F9-F8C01FEB31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50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70B3-1FB1-2D40-9A32-FE7264BE70EA}" type="datetimeFigureOut">
              <a:rPr lang="en-US" smtClean="0"/>
              <a:t>9/13/13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EDCE-A817-6F42-B3F9-F8C01FEB31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00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70B3-1FB1-2D40-9A32-FE7264BE70EA}" type="datetimeFigureOut">
              <a:rPr lang="en-US" smtClean="0"/>
              <a:t>9/13/13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EDCE-A817-6F42-B3F9-F8C01FEB31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93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70B3-1FB1-2D40-9A32-FE7264BE70EA}" type="datetimeFigureOut">
              <a:rPr lang="en-US" smtClean="0"/>
              <a:t>9/13/13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EDCE-A817-6F42-B3F9-F8C01FEB31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8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70B3-1FB1-2D40-9A32-FE7264BE70EA}" type="datetimeFigureOut">
              <a:rPr lang="en-US" smtClean="0"/>
              <a:t>9/13/13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EDCE-A817-6F42-B3F9-F8C01FEB31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93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70B3-1FB1-2D40-9A32-FE7264BE70EA}" type="datetimeFigureOut">
              <a:rPr lang="en-US" smtClean="0"/>
              <a:t>9/13/13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EDCE-A817-6F42-B3F9-F8C01FEB31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8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Cinématique de paiement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13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Ogone</a:t>
            </a:r>
            <a:r>
              <a:rPr lang="fr-FR" dirty="0" smtClean="0"/>
              <a:t> Externe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7632700" cy="487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94984" y="5095342"/>
            <a:ext cx="43858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Etape 1 et 2 </a:t>
            </a:r>
            <a:r>
              <a:rPr lang="fr-FR" sz="1100" dirty="0" err="1" smtClean="0"/>
              <a:t>navigration</a:t>
            </a:r>
            <a:r>
              <a:rPr lang="fr-FR" sz="1100" dirty="0" smtClean="0"/>
              <a:t> sur le site du marchand</a:t>
            </a:r>
          </a:p>
          <a:p>
            <a:r>
              <a:rPr lang="fr-FR" sz="1100" dirty="0" smtClean="0"/>
              <a:t>Etape 3 Le formulaire de paiement est directement soumis au prestataire</a:t>
            </a:r>
          </a:p>
          <a:p>
            <a:r>
              <a:rPr lang="fr-FR" sz="1100" dirty="0" smtClean="0"/>
              <a:t>Etape 5 Dialogue entre le prestataire et le client (2/3DS)</a:t>
            </a:r>
          </a:p>
          <a:p>
            <a:r>
              <a:rPr lang="fr-FR" sz="1100" dirty="0" smtClean="0"/>
              <a:t>Etape 6 Dialogue entre le prestataire et la banque</a:t>
            </a:r>
          </a:p>
          <a:p>
            <a:r>
              <a:rPr lang="fr-FR" sz="1100" dirty="0" smtClean="0"/>
              <a:t>Etape 8 Validation/ Echec</a:t>
            </a:r>
          </a:p>
          <a:p>
            <a:r>
              <a:rPr lang="fr-FR" sz="1100" dirty="0" smtClean="0"/>
              <a:t>Etape 9 Redirection vers le site marchand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35313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Ogone</a:t>
            </a:r>
            <a:r>
              <a:rPr lang="fr-FR" dirty="0" smtClean="0"/>
              <a:t> Direct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6581" y="1593110"/>
            <a:ext cx="8267700" cy="463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7390" y="5095342"/>
            <a:ext cx="48295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Etape 1 et 2 </a:t>
            </a:r>
            <a:r>
              <a:rPr lang="fr-FR" sz="1100" dirty="0" err="1" smtClean="0"/>
              <a:t>navigration</a:t>
            </a:r>
            <a:r>
              <a:rPr lang="fr-FR" sz="1100" dirty="0" smtClean="0"/>
              <a:t> sur le site du marchand</a:t>
            </a:r>
          </a:p>
          <a:p>
            <a:r>
              <a:rPr lang="fr-FR" sz="1100" dirty="0" smtClean="0"/>
              <a:t>Etape 3 Le formulaire de paiement est directement soumis au prestataire</a:t>
            </a:r>
          </a:p>
          <a:p>
            <a:r>
              <a:rPr lang="fr-FR" sz="1100" dirty="0" smtClean="0"/>
              <a:t>Etape 4 Récupération du </a:t>
            </a:r>
            <a:r>
              <a:rPr lang="fr-FR" sz="1100" dirty="0" err="1" smtClean="0"/>
              <a:t>template</a:t>
            </a:r>
            <a:r>
              <a:rPr lang="fr-FR" sz="1100" dirty="0" smtClean="0"/>
              <a:t> de la page de paiement pour cette transaction</a:t>
            </a:r>
          </a:p>
          <a:p>
            <a:r>
              <a:rPr lang="fr-FR" sz="1100" dirty="0" smtClean="0"/>
              <a:t>Etape 5 Dialogue entre le prestataire et le client (2/3DS)</a:t>
            </a:r>
          </a:p>
          <a:p>
            <a:r>
              <a:rPr lang="fr-FR" sz="1100" dirty="0" smtClean="0"/>
              <a:t>Etape 6 Dialogue entre le prestataire et la banque</a:t>
            </a:r>
          </a:p>
          <a:p>
            <a:r>
              <a:rPr lang="fr-FR" sz="1100" dirty="0" smtClean="0"/>
              <a:t>Etape 7 Le prestataire informe du résultat de la transaction de paiement</a:t>
            </a:r>
          </a:p>
          <a:p>
            <a:r>
              <a:rPr lang="fr-FR" sz="1100" dirty="0" smtClean="0"/>
              <a:t>Etape 8 Validation/ Echec</a:t>
            </a:r>
          </a:p>
          <a:p>
            <a:r>
              <a:rPr lang="fr-FR" sz="1100" dirty="0" smtClean="0"/>
              <a:t>Etape 9 Redirection vers le site marchand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75400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Paybox</a:t>
            </a:r>
            <a:r>
              <a:rPr lang="fr-FR" dirty="0" smtClean="0"/>
              <a:t> Externe /Direct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889" y="1417638"/>
            <a:ext cx="4085544" cy="528239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257210" y="3233519"/>
            <a:ext cx="1152370" cy="893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9513109">
            <a:off x="3233644" y="3657358"/>
            <a:ext cx="124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3bis.Echange de clef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354920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Payline</a:t>
            </a:r>
            <a:r>
              <a:rPr lang="fr-FR" dirty="0" smtClean="0"/>
              <a:t> Externe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2043"/>
            <a:ext cx="9165982" cy="424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8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Payline</a:t>
            </a:r>
            <a:r>
              <a:rPr lang="fr-FR" dirty="0" smtClean="0"/>
              <a:t> Direct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102"/>
            <a:ext cx="9144000" cy="377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1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SIPS Externe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417638"/>
            <a:ext cx="79883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7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157</Words>
  <Application>Microsoft Macintosh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Cinématique de paiement</vt:lpstr>
      <vt:lpstr>Ogone Externe</vt:lpstr>
      <vt:lpstr>Ogone Direct</vt:lpstr>
      <vt:lpstr>Paybox Externe /Direct</vt:lpstr>
      <vt:lpstr>Payline Externe</vt:lpstr>
      <vt:lpstr>Payline Direct</vt:lpstr>
      <vt:lpstr>SIPS Externe</vt:lpstr>
    </vt:vector>
  </TitlesOfParts>
  <Company>EBIZNEXT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Cinématique de paiement</dc:title>
  <dc:creator>HAYSSAM SALEH</dc:creator>
  <cp:lastModifiedBy>HAYSSAM SALEH</cp:lastModifiedBy>
  <cp:revision>7</cp:revision>
  <dcterms:created xsi:type="dcterms:W3CDTF">2013-09-13T06:19:16Z</dcterms:created>
  <dcterms:modified xsi:type="dcterms:W3CDTF">2013-09-13T07:04:03Z</dcterms:modified>
</cp:coreProperties>
</file>