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A4A3A4"/>
          </p15:clr>
        </p15:guide>
        <p15:guide id="2" pos="9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E75"/>
    <a:srgbClr val="AD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186" y="1320"/>
      </p:cViewPr>
      <p:guideLst>
        <p:guide orient="horz" pos="782"/>
        <p:guide pos="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0 Portrait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6460" y="1170015"/>
            <a:ext cx="20738303" cy="3528392"/>
          </a:xfrm>
          <a:prstGeom prst="rect">
            <a:avLst/>
          </a:prstGeom>
        </p:spPr>
        <p:txBody>
          <a:bodyPr anchor="b"/>
          <a:lstStyle>
            <a:lvl1pPr algn="l">
              <a:defRPr lang="en-AU" sz="10000" b="1" i="1" cap="all" baseline="0" smtClean="0">
                <a:solidFill>
                  <a:srgbClr val="411E75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AU" b="0" i="0" dirty="0" smtClean="0">
                <a:solidFill>
                  <a:srgbClr val="000000"/>
                </a:solidFill>
                <a:effectLst/>
                <a:latin typeface="Arial"/>
              </a:rPr>
              <a:t>LOREM IPSUM DOLOR SIT AMET CONSECTETUR ADIPISCING ELIT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60" y="4842422"/>
            <a:ext cx="19946216" cy="1800200"/>
          </a:xfrm>
          <a:prstGeom prst="rect">
            <a:avLst/>
          </a:prstGeom>
        </p:spPr>
        <p:txBody>
          <a:bodyPr anchor="b"/>
          <a:lstStyle>
            <a:lvl1pPr marL="0" marR="0" indent="0" algn="l" defTabSz="41764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500" b="1" cap="all" baseline="0">
                <a:solidFill>
                  <a:srgbClr val="AD3192"/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AU" dirty="0" smtClean="0"/>
          </a:p>
          <a:p>
            <a:endParaRPr lang="en-AU" dirty="0" smtClean="0"/>
          </a:p>
          <a:p>
            <a:r>
              <a:rPr lang="en-US" dirty="0" smtClean="0"/>
              <a:t>NAME SURNAME1, NAME SURNAME1, NAME SURNAME1, NAME SURNAME1, NAME SURNAME2, NAME SURNAME3</a:t>
            </a:r>
            <a:endParaRPr lang="en-AU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58913" y="6786638"/>
            <a:ext cx="19873762" cy="136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/>
            </a:lvl1pPr>
            <a:lvl2pPr marL="2088215" indent="0">
              <a:buNone/>
              <a:defRPr sz="3700"/>
            </a:lvl2pPr>
            <a:lvl3pPr marL="4176430" indent="0">
              <a:buNone/>
              <a:defRPr sz="3700"/>
            </a:lvl3pPr>
            <a:lvl4pPr marL="6264645" indent="0">
              <a:buNone/>
              <a:defRPr sz="3700"/>
            </a:lvl4pPr>
            <a:lvl5pPr marL="8352861" indent="0">
              <a:buNone/>
              <a:defRPr sz="3700"/>
            </a:lvl5pPr>
          </a:lstStyle>
          <a:p>
            <a:pPr lvl="0"/>
            <a:r>
              <a:rPr lang="en-US" dirty="0" smtClean="0"/>
              <a:t>1Organisation Name, 2Organisation Name , 3Organisation Name</a:t>
            </a:r>
            <a:endParaRPr lang="en-AU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58913" y="9810974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id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ligula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non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in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quam id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ipsum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cubilia</a:t>
            </a:r>
            <a:r>
              <a:rPr lang="en-US" dirty="0" smtClean="0"/>
              <a:t> </a:t>
            </a:r>
            <a:r>
              <a:rPr lang="en-US" dirty="0" err="1" smtClean="0"/>
              <a:t>Curae</a:t>
            </a:r>
            <a:r>
              <a:rPr lang="en-US" dirty="0" smtClean="0"/>
              <a:t>;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a magna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. Integer tempus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quam, </a:t>
            </a:r>
            <a:r>
              <a:rPr lang="en-US" dirty="0" err="1" smtClean="0"/>
              <a:t>eu</a:t>
            </a:r>
            <a:r>
              <a:rPr lang="en-US" dirty="0" smtClean="0"/>
              <a:t> tempus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vitae. In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convallis</a:t>
            </a:r>
            <a:r>
              <a:rPr lang="en-US" dirty="0" smtClean="0"/>
              <a:t> dui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viverra</a:t>
            </a:r>
            <a:r>
              <a:rPr lang="en-US" dirty="0" smtClean="0"/>
              <a:t> ligula.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Integer </a:t>
            </a:r>
            <a:r>
              <a:rPr lang="en-US" dirty="0" err="1" smtClean="0"/>
              <a:t>bibendum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a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a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et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lorem,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porta </a:t>
            </a:r>
            <a:r>
              <a:rPr lang="en-US" dirty="0" err="1" smtClean="0"/>
              <a:t>eu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ligula non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nisi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Maecenas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ligula,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458467" y="19676070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id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ligula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non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in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quam id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ipsum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cubilia</a:t>
            </a:r>
            <a:r>
              <a:rPr lang="en-US" dirty="0" smtClean="0"/>
              <a:t> </a:t>
            </a:r>
            <a:r>
              <a:rPr lang="en-US" dirty="0" err="1" smtClean="0"/>
              <a:t>Curae</a:t>
            </a:r>
            <a:r>
              <a:rPr lang="en-US" dirty="0" smtClean="0"/>
              <a:t>;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a magna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. Integer tempus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quam, </a:t>
            </a:r>
            <a:r>
              <a:rPr lang="en-US" dirty="0" err="1" smtClean="0"/>
              <a:t>eu</a:t>
            </a:r>
            <a:r>
              <a:rPr lang="en-US" dirty="0" smtClean="0"/>
              <a:t> tempus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vitae. In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convallis</a:t>
            </a:r>
            <a:r>
              <a:rPr lang="en-US" dirty="0" smtClean="0"/>
              <a:t> dui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viverra</a:t>
            </a:r>
            <a:r>
              <a:rPr lang="en-US" dirty="0" smtClean="0"/>
              <a:t> ligula.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Integer </a:t>
            </a:r>
            <a:r>
              <a:rPr lang="en-US" dirty="0" err="1" smtClean="0"/>
              <a:t>bibendum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a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a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et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lorem,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porta </a:t>
            </a:r>
            <a:r>
              <a:rPr lang="en-US" dirty="0" err="1" smtClean="0"/>
              <a:t>eu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ligula non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nisi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Maecenas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ligula,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459359" y="28389038"/>
            <a:ext cx="12889432" cy="10801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cap="all" baseline="0">
                <a:solidFill>
                  <a:srgbClr val="411E75"/>
                </a:solidFill>
              </a:defRPr>
            </a:lvl1pPr>
          </a:lstStyle>
          <a:p>
            <a:pPr lvl="0"/>
            <a:r>
              <a:rPr lang="en-US" dirty="0" smtClean="0"/>
              <a:t>Heading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458913" y="29613174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id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ligula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non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in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quam id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ipsum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cubilia</a:t>
            </a:r>
            <a:r>
              <a:rPr lang="en-US" dirty="0" smtClean="0"/>
              <a:t> </a:t>
            </a:r>
            <a:r>
              <a:rPr lang="en-US" dirty="0" err="1" smtClean="0"/>
              <a:t>Curae</a:t>
            </a:r>
            <a:r>
              <a:rPr lang="en-US" dirty="0" smtClean="0"/>
              <a:t>;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a magna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. Integer tempus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quam, </a:t>
            </a:r>
            <a:r>
              <a:rPr lang="en-US" dirty="0" err="1" smtClean="0"/>
              <a:t>eu</a:t>
            </a:r>
            <a:r>
              <a:rPr lang="en-US" dirty="0" smtClean="0"/>
              <a:t> tempus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vitae. In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convallis</a:t>
            </a:r>
            <a:r>
              <a:rPr lang="en-US" dirty="0" smtClean="0"/>
              <a:t> dui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viverra</a:t>
            </a:r>
            <a:r>
              <a:rPr lang="en-US" dirty="0" smtClean="0"/>
              <a:t> ligula.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Integer </a:t>
            </a:r>
            <a:r>
              <a:rPr lang="en-US" dirty="0" err="1" smtClean="0"/>
              <a:t>bibendum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a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a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et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lorem,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porta </a:t>
            </a:r>
            <a:r>
              <a:rPr lang="en-US" dirty="0" err="1" smtClean="0"/>
              <a:t>eu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ligula non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nisi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Maecenas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ligula,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23"/>
          </p:nvPr>
        </p:nvSpPr>
        <p:spPr>
          <a:xfrm>
            <a:off x="15788059" y="9810974"/>
            <a:ext cx="12962010" cy="100806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15860067" y="21404262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id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ligula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non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in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quam id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ipsum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cubilia</a:t>
            </a:r>
            <a:r>
              <a:rPr lang="en-US" dirty="0" smtClean="0"/>
              <a:t> </a:t>
            </a:r>
            <a:r>
              <a:rPr lang="en-US" dirty="0" err="1" smtClean="0"/>
              <a:t>Curae</a:t>
            </a:r>
            <a:r>
              <a:rPr lang="en-US" dirty="0" smtClean="0"/>
              <a:t>;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a magna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. Integer tempus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quam, </a:t>
            </a:r>
            <a:r>
              <a:rPr lang="en-US" dirty="0" err="1" smtClean="0"/>
              <a:t>eu</a:t>
            </a:r>
            <a:r>
              <a:rPr lang="en-US" dirty="0" smtClean="0"/>
              <a:t> tempus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vitae. In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convallis</a:t>
            </a:r>
            <a:r>
              <a:rPr lang="en-US" dirty="0" smtClean="0"/>
              <a:t> dui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viverra</a:t>
            </a:r>
            <a:r>
              <a:rPr lang="en-US" dirty="0" smtClean="0"/>
              <a:t> ligula.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Integer </a:t>
            </a:r>
            <a:r>
              <a:rPr lang="en-US" dirty="0" err="1" smtClean="0"/>
              <a:t>bibendum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a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a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et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lorem,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porta </a:t>
            </a:r>
            <a:r>
              <a:rPr lang="en-US" dirty="0" err="1" smtClean="0"/>
              <a:t>eu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ligula non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nisi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Maecenas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ligula,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5860513" y="30045222"/>
            <a:ext cx="12889432" cy="10801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cap="all" baseline="0">
                <a:solidFill>
                  <a:srgbClr val="411E75"/>
                </a:solidFill>
              </a:defRPr>
            </a:lvl1pPr>
          </a:lstStyle>
          <a:p>
            <a:pPr lvl="0"/>
            <a:r>
              <a:rPr lang="en-US" dirty="0" smtClean="0"/>
              <a:t>References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15860067" y="31269358"/>
            <a:ext cx="12889432" cy="4176464"/>
          </a:xfrm>
          <a:prstGeom prst="rect">
            <a:avLst/>
          </a:prstGeom>
        </p:spPr>
        <p:txBody>
          <a:bodyPr anchor="t"/>
          <a:lstStyle>
            <a:lvl1pPr marL="457200" indent="-457200">
              <a:buFont typeface="+mj-lt"/>
              <a:buAutoNum type="arabicPeriod"/>
              <a:defRPr sz="1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id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ligula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non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in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quam id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ipsum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cubilia</a:t>
            </a:r>
            <a:r>
              <a:rPr lang="en-US" dirty="0" smtClean="0"/>
              <a:t> </a:t>
            </a:r>
            <a:r>
              <a:rPr lang="en-US" dirty="0" err="1" smtClean="0"/>
              <a:t>Curae</a:t>
            </a:r>
            <a:r>
              <a:rPr lang="en-US" dirty="0" smtClean="0"/>
              <a:t>;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a magna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. Integer tempus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quam, </a:t>
            </a:r>
            <a:r>
              <a:rPr lang="en-US" dirty="0" err="1" smtClean="0"/>
              <a:t>eu</a:t>
            </a:r>
            <a:r>
              <a:rPr lang="en-US" dirty="0" smtClean="0"/>
              <a:t> tempus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vitae. In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convallis</a:t>
            </a:r>
            <a:r>
              <a:rPr lang="en-US" dirty="0" smtClean="0"/>
              <a:t> dui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viverra</a:t>
            </a:r>
            <a:r>
              <a:rPr lang="en-US" dirty="0" smtClean="0"/>
              <a:t> ligula.</a:t>
            </a:r>
          </a:p>
          <a:p>
            <a:pPr lvl="0"/>
            <a:r>
              <a:rPr lang="en-US" dirty="0" smtClean="0"/>
              <a:t>Integer </a:t>
            </a:r>
            <a:r>
              <a:rPr lang="en-US" dirty="0" err="1" smtClean="0"/>
              <a:t>bibendum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a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a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et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lorem,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porta </a:t>
            </a:r>
            <a:r>
              <a:rPr lang="en-US" dirty="0" err="1" smtClean="0"/>
              <a:t>eu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ligula non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nisi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Maecenas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ligula,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2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" y="3145"/>
            <a:ext cx="30277464" cy="428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4400" dirty="0" smtClean="0"/>
              <a:t>Name surname</a:t>
            </a:r>
            <a:r>
              <a:rPr lang="en-AU" sz="4400" baseline="30000" dirty="0" smtClean="0"/>
              <a:t>1</a:t>
            </a:r>
            <a:r>
              <a:rPr lang="en-AU" sz="4400" dirty="0" smtClean="0"/>
              <a:t>, </a:t>
            </a:r>
            <a:r>
              <a:rPr lang="en-AU" sz="4400" dirty="0"/>
              <a:t>Name </a:t>
            </a:r>
            <a:r>
              <a:rPr lang="en-AU" sz="4400" dirty="0" smtClean="0"/>
              <a:t>surname</a:t>
            </a:r>
            <a:r>
              <a:rPr lang="en-AU" sz="4400" baseline="30000" dirty="0" smtClean="0"/>
              <a:t>2</a:t>
            </a:r>
            <a:r>
              <a:rPr lang="en-AU" sz="4400" dirty="0" smtClean="0"/>
              <a:t>, </a:t>
            </a:r>
            <a:r>
              <a:rPr lang="en-AU" sz="4400" dirty="0"/>
              <a:t>Name </a:t>
            </a:r>
            <a:r>
              <a:rPr lang="en-AU" sz="4400" dirty="0" smtClean="0"/>
              <a:t>surname</a:t>
            </a:r>
            <a:r>
              <a:rPr lang="en-AU" sz="4400" baseline="30000" dirty="0" smtClean="0"/>
              <a:t>3</a:t>
            </a:r>
            <a:r>
              <a:rPr lang="en-AU" sz="4400" dirty="0" smtClean="0"/>
              <a:t>, </a:t>
            </a:r>
            <a:r>
              <a:rPr lang="en-AU" sz="4400" dirty="0"/>
              <a:t>Name </a:t>
            </a:r>
            <a:r>
              <a:rPr lang="en-AU" sz="4400" dirty="0" smtClean="0"/>
              <a:t>surname</a:t>
            </a:r>
            <a:r>
              <a:rPr lang="en-AU" sz="4400" baseline="30000" dirty="0" smtClean="0"/>
              <a:t>4</a:t>
            </a:r>
            <a:endParaRPr lang="en-AU" sz="4400" baseline="300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baseline="30000" dirty="0" smtClean="0"/>
              <a:t>1</a:t>
            </a:r>
            <a:r>
              <a:rPr lang="en-AU" dirty="0" smtClean="0"/>
              <a:t>Organisation Name,</a:t>
            </a:r>
            <a:r>
              <a:rPr lang="en-AU" baseline="30000" dirty="0"/>
              <a:t> 1</a:t>
            </a:r>
            <a:r>
              <a:rPr lang="en-AU" dirty="0"/>
              <a:t>Organisation Name</a:t>
            </a:r>
            <a:r>
              <a:rPr lang="en-AU" dirty="0" smtClean="0"/>
              <a:t>,</a:t>
            </a:r>
            <a:r>
              <a:rPr lang="en-AU" baseline="30000" dirty="0"/>
              <a:t> 1</a:t>
            </a:r>
            <a:r>
              <a:rPr lang="en-AU" dirty="0"/>
              <a:t>Organisation Name</a:t>
            </a:r>
            <a:r>
              <a:rPr lang="en-AU" dirty="0" smtClean="0"/>
              <a:t>,</a:t>
            </a:r>
            <a:endParaRPr lang="en-AU" dirty="0"/>
          </a:p>
          <a:p>
            <a:endParaRPr lang="en-AU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28" name="Table Placeholder 27"/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463458602"/>
              </p:ext>
            </p:extLst>
          </p:nvPr>
        </p:nvGraphicFramePr>
        <p:xfrm>
          <a:off x="15787688" y="9810750"/>
          <a:ext cx="12962378" cy="770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320">
                <a:tc>
                  <a:txBody>
                    <a:bodyPr/>
                    <a:lstStyle/>
                    <a:p>
                      <a:pPr algn="ctr"/>
                      <a:r>
                        <a:rPr lang="en-AU" sz="2600" b="1" dirty="0" smtClean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TABLE HEADING</a:t>
                      </a:r>
                      <a:endParaRPr lang="en-AU" sz="2600" b="1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TABLE HEADING</a:t>
                      </a:r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TABLE HEADING</a:t>
                      </a:r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l"/>
                      <a:r>
                        <a:rPr lang="da-DK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amet</a:t>
                      </a:r>
                      <a:endParaRPr lang="en-AU" sz="2400" b="1" baseline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l"/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Proin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nisi.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iaculis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ultrices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urna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finibus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2400" b="1" baseline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l"/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Donec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neque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condimentum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eget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endParaRPr lang="en-AU" sz="2400" b="1" baseline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l"/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ultricies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ligula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dignissim</a:t>
                      </a:r>
                      <a:endParaRPr lang="en-AU" sz="2400" b="1" baseline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l"/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Vestibulum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dapibus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augue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AU" sz="24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semper </a:t>
                      </a:r>
                      <a:r>
                        <a:rPr lang="en-AU" sz="24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ultricies</a:t>
                      </a:r>
                      <a:endParaRPr lang="en-AU" sz="2400" b="1" baseline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939" marR="909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data</a:t>
                      </a:r>
                    </a:p>
                    <a:p>
                      <a:pPr marL="0" marR="0" indent="0" algn="ctr" defTabSz="41764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err="1" smtClean="0"/>
                        <a:t>xxxxx</a:t>
                      </a:r>
                      <a:endParaRPr lang="en-AU" sz="2400" dirty="0" smtClean="0"/>
                    </a:p>
                  </a:txBody>
                  <a:tcPr marL="90939" marR="9093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4" name="Table Placeholder 43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29163997"/>
              </p:ext>
            </p:extLst>
          </p:nvPr>
        </p:nvGraphicFramePr>
        <p:xfrm>
          <a:off x="1458913" y="9026878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HEADING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88631"/>
              </p:ext>
            </p:extLst>
          </p:nvPr>
        </p:nvGraphicFramePr>
        <p:xfrm>
          <a:off x="15788059" y="9018886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HEADING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858419"/>
              </p:ext>
            </p:extLst>
          </p:nvPr>
        </p:nvGraphicFramePr>
        <p:xfrm>
          <a:off x="15860067" y="20612174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HEADING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352611"/>
              </p:ext>
            </p:extLst>
          </p:nvPr>
        </p:nvGraphicFramePr>
        <p:xfrm>
          <a:off x="15861157" y="30549278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REFERENCES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908479"/>
              </p:ext>
            </p:extLst>
          </p:nvPr>
        </p:nvGraphicFramePr>
        <p:xfrm>
          <a:off x="1458913" y="19027998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HEADING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758651"/>
              </p:ext>
            </p:extLst>
          </p:nvPr>
        </p:nvGraphicFramePr>
        <p:xfrm>
          <a:off x="1458913" y="28965102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HEADING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Rockliff James</dc:creator>
  <cp:lastModifiedBy>Morgan JamesA</cp:lastModifiedBy>
  <cp:revision>18</cp:revision>
  <dcterms:created xsi:type="dcterms:W3CDTF">2016-01-28T04:42:10Z</dcterms:created>
  <dcterms:modified xsi:type="dcterms:W3CDTF">2019-08-07T01:29:01Z</dcterms:modified>
</cp:coreProperties>
</file>