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GB" sz="4400" strike="noStrike">
                <a:solidFill>
                  <a:srgbClr val="000000"/>
                </a:solidFill>
                <a:latin typeface="Arial"/>
                <a:ea typeface="DejaVu Sans"/>
              </a:rPr>
              <a:t>Presentation 1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576000" y="166356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GB" sz="3200" strike="noStrike">
                <a:solidFill>
                  <a:srgbClr val="000000"/>
                </a:solidFill>
                <a:latin typeface="Arial"/>
                <a:ea typeface="DejaVu Sans"/>
              </a:rPr>
              <a:t>Slide 1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GB" sz="4400" strike="noStrike">
                <a:solidFill>
                  <a:srgbClr val="000000"/>
                </a:solidFill>
                <a:latin typeface="Arial"/>
                <a:ea typeface="DejaVu Sans"/>
              </a:rPr>
              <a:t>Presentation 1</a:t>
            </a:r>
            <a:endParaRPr/>
          </a:p>
        </p:txBody>
      </p:sp>
      <p:sp>
        <p:nvSpPr>
          <p:cNvPr id="39" name="CustomShape 2"/>
          <p:cNvSpPr/>
          <p:nvPr/>
        </p:nvSpPr>
        <p:spPr>
          <a:xfrm>
            <a:off x="576000" y="166356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GB" sz="3200" strike="noStrike">
                <a:solidFill>
                  <a:srgbClr val="000000"/>
                </a:solidFill>
                <a:latin typeface="Arial"/>
                <a:ea typeface="DejaVu Sans"/>
              </a:rPr>
              <a:t>Slide …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3200" strike="noStrike">
                <a:solidFill>
                  <a:srgbClr val="000000"/>
                </a:solidFill>
                <a:latin typeface="Arial"/>
                <a:ea typeface="DejaVu Sans"/>
              </a:rPr>
              <a:t>2!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