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Arial"/>
                <a:ea typeface="DejaVu Sans"/>
              </a:rPr>
              <a:t>Presentation 2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76000" y="16635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Slide 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Arial"/>
                <a:ea typeface="DejaVu Sans"/>
              </a:rPr>
              <a:t>Presentation 2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76000" y="16635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Slide 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2!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