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2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9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3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3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8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00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8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0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3CA4-FDE9-4EA1-B7BD-A159F1A12246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167F-EE1C-441C-89C5-0161BF147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5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ККМ под ФЗ-54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Могучев Л. А.,</a:t>
            </a:r>
          </a:p>
          <a:p>
            <a:pPr algn="r"/>
            <a:r>
              <a:rPr lang="ru-RU" dirty="0" smtClean="0"/>
              <a:t>Белгородцев С.К.</a:t>
            </a:r>
          </a:p>
          <a:p>
            <a:pPr algn="r"/>
            <a:r>
              <a:rPr lang="ru-RU" dirty="0" smtClean="0"/>
              <a:t>ИУ8-71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29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center44.ru/sites/default/files/inline-images/2019.05.29%2013-12-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76" y="388535"/>
            <a:ext cx="9165198" cy="625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9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legionkkt.ru/wa-data/public/site/img/54-fz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582613"/>
            <a:ext cx="8701666" cy="59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1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8" name="Picture 6" descr="https://onlinekas.ru/wp-content/uploads/2019/05/kallifikacia-ka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Автономная ККМ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кассовая машина, расширение функциональных возможностей которой может достигаться только за счет подключения дополнительных устройств ввода-вывода, управляемых ККМ по размещенным в ней программам. К автономным ККМ относятся и портативные ККМ, имеющие возможность работы без постоянного подключения к электросети.</a:t>
            </a:r>
          </a:p>
        </p:txBody>
      </p:sp>
    </p:spTree>
    <p:extLst>
      <p:ext uri="{BB962C8B-B14F-4D97-AF65-F5344CB8AC3E}">
        <p14:creationId xmlns:p14="http://schemas.microsoft.com/office/powerpoint/2010/main" val="37563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Пассивная системная ККМ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ru-RU" dirty="0"/>
              <a:t>кассовая машина, имеющая возможность работать в компьютерно-кассовой системе, но не имеющая возможности управлять работой этой системы. Пассивная системная ККМ может использоваться как автономная ККМ</a:t>
            </a:r>
          </a:p>
        </p:txBody>
      </p:sp>
    </p:spTree>
    <p:extLst>
      <p:ext uri="{BB962C8B-B14F-4D97-AF65-F5344CB8AC3E}">
        <p14:creationId xmlns:p14="http://schemas.microsoft.com/office/powerpoint/2010/main" val="124047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Активная системная ККМ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кассовая машина, имеющая возможность работать в компьютерно-кассовой системе, управляя при этом работой системы. К активной системной ККМ относится также POS-терминал — ККМ с фискальной памятью, обладающая возможностями персонального компьютера по вводу-выводу, хранению, обработке и отображению информации. Активная системная ККМ может использоваться как пассивная системная или автономная ККМ.</a:t>
            </a:r>
          </a:p>
        </p:txBody>
      </p:sp>
    </p:spTree>
    <p:extLst>
      <p:ext uri="{BB962C8B-B14F-4D97-AF65-F5344CB8AC3E}">
        <p14:creationId xmlns:p14="http://schemas.microsoft.com/office/powerpoint/2010/main" val="3434430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ККМ под ФЗ-54</vt:lpstr>
      <vt:lpstr>Презентация PowerPoint</vt:lpstr>
      <vt:lpstr>Презентация PowerPoint</vt:lpstr>
      <vt:lpstr>Презентация PowerPoint</vt:lpstr>
      <vt:lpstr>Автономная ККМ</vt:lpstr>
      <vt:lpstr>Пассивная системная ККМ </vt:lpstr>
      <vt:lpstr>Активная системная ККМ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ККМ под ФЗ-54</dc:title>
  <dc:creator>Могучев Леонид</dc:creator>
  <cp:lastModifiedBy>Могучев Леонид</cp:lastModifiedBy>
  <cp:revision>4</cp:revision>
  <dcterms:created xsi:type="dcterms:W3CDTF">2020-12-26T09:47:51Z</dcterms:created>
  <dcterms:modified xsi:type="dcterms:W3CDTF">2020-12-26T10:01:26Z</dcterms:modified>
</cp:coreProperties>
</file>