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7" r:id="rId4"/>
    <p:sldId id="278" r:id="rId5"/>
    <p:sldId id="279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2F2F2"/>
    <a:srgbClr val="2B2B2B"/>
    <a:srgbClr val="E8FFBB"/>
    <a:srgbClr val="E8CC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8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9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8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7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9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27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0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0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9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162C-D1A1-42B1-8DE8-5DDB688643ED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454D-60DC-4AF5-AC2D-03C32B273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practice.ru/category/machine-learning-and-data-analysis/panda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hashtamov.com/ru/pandas-introduction/" TargetMode="External"/><Relationship Id="rId2" Type="http://schemas.openxmlformats.org/officeDocument/2006/relationships/hyperlink" Target="https://devpractice.ru/category/machine-learning-and-data-analysis/pand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practice.ru/category/machine-learning-and-data-analysis/panda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hashtamov.com/ru/pandas-introduc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evpractice.ru/matplotlib-less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EN.ATM.CO2E.PC?end=2018&amp;start=1960&amp;view=chart" TargetMode="External"/><Relationship Id="rId7" Type="http://schemas.openxmlformats.org/officeDocument/2006/relationships/hyperlink" Target="https://data.worldbank.org/indicator/SL.UEM.TOTL.ZS" TargetMode="External"/><Relationship Id="rId2" Type="http://schemas.openxmlformats.org/officeDocument/2006/relationships/hyperlink" Target="https://data.worldbank.org/indicator/EG.ELC.ACCS.ZS?view=ch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FP.CPI.TOTL.ZG?view=chart" TargetMode="External"/><Relationship Id="rId5" Type="http://schemas.openxmlformats.org/officeDocument/2006/relationships/hyperlink" Target="https://data.worldbank.org/indicator/NY.GDP.MKTP.CD?view=chart" TargetMode="External"/><Relationship Id="rId4" Type="http://schemas.openxmlformats.org/officeDocument/2006/relationships/hyperlink" Target="https://data.worldbank.org/indicator/AG.LND.FRST.K2?view=ch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Обнаружение и распознавание сигналов</a:t>
            </a:r>
            <a:endParaRPr lang="ru-RU" b="1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31461"/>
          </a:xfrm>
        </p:spPr>
        <p:txBody>
          <a:bodyPr/>
          <a:lstStyle/>
          <a:p>
            <a:r>
              <a:rPr lang="ru-RU" b="1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Семинар 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81573" y="558915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Смольникова Мария</a:t>
            </a:r>
          </a:p>
          <a:p>
            <a:pPr algn="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marysmolnikova@ya.ru</a:t>
            </a:r>
            <a:endParaRPr lang="ru-RU" sz="2400" b="1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4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Библиотек</a:t>
            </a:r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 </a:t>
            </a: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Pandas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11" name="Пятиугольник 10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ru-RU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838200" y="6005342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2"/>
              </a:rPr>
              <a:t>https://devpractice.ru/category/machine-learning-and-data-analysis/pandas/</a:t>
            </a:r>
          </a:p>
        </p:txBody>
      </p:sp>
      <p:pic>
        <p:nvPicPr>
          <p:cNvPr id="1026" name="Picture 2" descr="Картинки по запросу &quot;pandas pyth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348" y="1301445"/>
            <a:ext cx="6191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877902" y="1923669"/>
            <a:ext cx="2803973" cy="36933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pip3 install </a:t>
            </a:r>
            <a:r>
              <a:rPr lang="en-US" dirty="0" smtClean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pandas</a:t>
            </a:r>
            <a:endParaRPr lang="en-US" dirty="0">
              <a:latin typeface="Courier New" panose="02070309020205020404" pitchFamily="49" charset="0"/>
              <a:ea typeface="Microsoft YaHei UI Light" panose="020B0502040204020203" pitchFamily="34" charset="-122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77902" y="2442342"/>
            <a:ext cx="2941831" cy="36933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install pandas</a:t>
            </a:r>
            <a:endParaRPr lang="en-US" dirty="0">
              <a:latin typeface="Courier New" panose="02070309020205020404" pitchFamily="49" charset="0"/>
              <a:ea typeface="Microsoft YaHei UI Light" panose="020B0502040204020203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Библиотек</a:t>
            </a:r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 </a:t>
            </a: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Pandas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11" name="Пятиугольник 10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ru-RU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838200" y="600534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2"/>
              </a:rPr>
              <a:t>https://devpractice.ru/category/machine-learning-and-data-analysis/pandas</a:t>
            </a:r>
            <a:r>
              <a:rPr 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2"/>
              </a:rPr>
              <a:t>/</a:t>
            </a:r>
            <a:endParaRPr lang="ru-RU" dirty="0" smtClean="0">
              <a:latin typeface="Microsoft YaHei Light" panose="020B0502040204020203" pitchFamily="34" charset="-122"/>
              <a:ea typeface="Microsoft YaHei Light" panose="020B0502040204020203" pitchFamily="34" charset="-122"/>
              <a:hlinkClick r:id="rId2"/>
            </a:endParaRPr>
          </a:p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/>
              </a:rPr>
              <a:t>https://khashtamov.com/ru/pandas-introduction/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  <a:hlinkClick r:id="rId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38200" y="1859339"/>
            <a:ext cx="9923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Series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объект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похожий на одномерный массив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ассоциированными метками,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т.н.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индексами,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вдоль каждого элемента из списка.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1073"/>
            <a:ext cx="6809750" cy="23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Библиотек</a:t>
            </a:r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 </a:t>
            </a: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Pandas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11" name="Пятиугольник 10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ru-RU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838200" y="1859339"/>
            <a:ext cx="9923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DataFrame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 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табличная структура данных .</a:t>
            </a:r>
            <a:endParaRPr lang="ru-RU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35" y="2427063"/>
            <a:ext cx="8074757" cy="289722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38200" y="600534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/>
              </a:rPr>
              <a:t>https://devpractice.ru/category/machine-learning-and-data-analysis/pandas</a:t>
            </a:r>
            <a:r>
              <a:rPr lang="en-US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/>
              </a:rPr>
              <a:t>/</a:t>
            </a:r>
            <a:endParaRPr lang="ru-RU" dirty="0" smtClean="0">
              <a:latin typeface="Microsoft YaHei Light" panose="020B0502040204020203" pitchFamily="34" charset="-122"/>
              <a:ea typeface="Microsoft YaHei Light" panose="020B0502040204020203" pitchFamily="34" charset="-122"/>
              <a:hlinkClick r:id="rId3"/>
            </a:endParaRPr>
          </a:p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4"/>
              </a:rPr>
              <a:t>https://khashtamov.com/ru/pandas-introduction/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1524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Библиотек</a:t>
            </a:r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а </a:t>
            </a:r>
            <a:r>
              <a:rPr lang="en-US" sz="6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Matplotlib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11" name="Пятиугольник 10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83319" y="27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ru-RU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838200" y="623980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2"/>
              </a:rPr>
              <a:t>https://devpractice.ru/matplotlib-lessons/</a:t>
            </a:r>
            <a:endParaRPr 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074" name="Picture 2" descr="Картинки по запросу &quot;pandas matplotlib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2181"/>
            <a:ext cx="4859215" cy="45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5877902" y="1923669"/>
            <a:ext cx="2803973" cy="36933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pip3 install </a:t>
            </a:r>
            <a:r>
              <a:rPr lang="en-US" dirty="0" smtClean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pandas</a:t>
            </a:r>
            <a:endParaRPr lang="en-US" dirty="0">
              <a:latin typeface="Courier New" panose="02070309020205020404" pitchFamily="49" charset="0"/>
              <a:ea typeface="Microsoft YaHei UI Light" panose="020B0502040204020203" pitchFamily="34" charset="-122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877902" y="2442342"/>
            <a:ext cx="2941831" cy="369332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Microsoft YaHei UI Light" panose="020B0502040204020203" pitchFamily="34" charset="-122"/>
                <a:cs typeface="Courier New" panose="02070309020205020404" pitchFamily="49" charset="0"/>
              </a:rPr>
              <a:t>install pandas</a:t>
            </a:r>
            <a:endParaRPr lang="en-US" dirty="0">
              <a:latin typeface="Courier New" panose="02070309020205020404" pitchFamily="49" charset="0"/>
              <a:ea typeface="Microsoft YaHei UI Light" panose="020B0502040204020203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Практическая часть</a:t>
            </a:r>
            <a:endParaRPr lang="ru-RU" sz="6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626048" y="-74543"/>
            <a:ext cx="616227" cy="1058520"/>
            <a:chOff x="9626048" y="-74543"/>
            <a:chExt cx="616227" cy="1058520"/>
          </a:xfrm>
        </p:grpSpPr>
        <p:sp>
          <p:nvSpPr>
            <p:cNvPr id="5" name="Пятиугольник 4"/>
            <p:cNvSpPr/>
            <p:nvPr/>
          </p:nvSpPr>
          <p:spPr>
            <a:xfrm rot="5400000">
              <a:off x="9404902" y="146603"/>
              <a:ext cx="1058520" cy="616227"/>
            </a:xfrm>
            <a:prstGeom prst="homePlate">
              <a:avLst/>
            </a:prstGeom>
            <a:solidFill>
              <a:srgbClr val="8A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24810" y="27005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>
                      <a:lumMod val="85000"/>
                    </a:schemeClr>
                  </a:solidFill>
                </a:rPr>
                <a:t> 5</a:t>
              </a:r>
              <a:endParaRPr lang="ru-RU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Вариант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 Доступ к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электричеству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://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data.worldbank.org/indicator/EG.ELC.ACCS.ZS?view=chart</a:t>
            </a:r>
            <a:endParaRPr lang="ru-RU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Вариант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 Выбросы углекислого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газ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https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://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/>
              </a:rPr>
              <a:t>data.worldbank.org/indicator/EN.ATM.CO2E.PC?end=2018&amp;start=1960&amp;view=chart</a:t>
            </a:r>
            <a:endParaRPr lang="ru-RU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Вариант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3. Площадь лесов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4"/>
              </a:rPr>
              <a:t>https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4"/>
              </a:rPr>
              <a:t>://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4"/>
              </a:rPr>
              <a:t>data.worldbank.org/indicator/AG.LND.FRST.K2?view=chart</a:t>
            </a: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Вариант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4. ВВП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5"/>
              </a:rPr>
              <a:t>https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5"/>
              </a:rPr>
              <a:t>://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5"/>
              </a:rPr>
              <a:t>data.worldbank.org/indicator/NY.GDP.MKTP.CD?view=chart</a:t>
            </a:r>
            <a:endParaRPr lang="ru-RU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Вариант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5. Уровень инфляции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6"/>
              </a:rPr>
              <a:t>https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6"/>
              </a:rPr>
              <a:t>://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6"/>
              </a:rPr>
              <a:t>data.worldbank.org/indicator/FP.CPI.TOTL.ZG?view=chart</a:t>
            </a:r>
            <a:endParaRPr lang="ru-RU" sz="2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Вариант 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6. Уровень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безработицы 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7"/>
              </a:rPr>
              <a:t>https</a:t>
            </a:r>
            <a:r>
              <a:rPr lang="ru-R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7"/>
              </a:rPr>
              <a:t>://</a:t>
            </a:r>
            <a:r>
              <a:rPr lang="ru-RU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7"/>
              </a:rPr>
              <a:t>data.worldbank.org/indicator/SL.UEM.TOTL.ZS</a:t>
            </a:r>
            <a:endParaRPr lang="ru-RU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133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Microsoft YaHei Light</vt:lpstr>
      <vt:lpstr>Microsoft YaHei UI Light</vt:lpstr>
      <vt:lpstr>Arial</vt:lpstr>
      <vt:lpstr>Calibri</vt:lpstr>
      <vt:lpstr>Calibri Light</vt:lpstr>
      <vt:lpstr>Courier New</vt:lpstr>
      <vt:lpstr>Тема Office</vt:lpstr>
      <vt:lpstr>Обнаружение и распознавание сигналов</vt:lpstr>
      <vt:lpstr>Библиотека Pandas</vt:lpstr>
      <vt:lpstr>Библиотека Pandas</vt:lpstr>
      <vt:lpstr>Библиотека Pandas</vt:lpstr>
      <vt:lpstr>Библиотека Matplotlib</vt:lpstr>
      <vt:lpstr>Практическая часть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Maria Smolnikova</dc:creator>
  <cp:lastModifiedBy>Maria Smolnikova</cp:lastModifiedBy>
  <cp:revision>76</cp:revision>
  <dcterms:created xsi:type="dcterms:W3CDTF">2020-02-10T08:47:42Z</dcterms:created>
  <dcterms:modified xsi:type="dcterms:W3CDTF">2020-02-18T11:46:27Z</dcterms:modified>
</cp:coreProperties>
</file>