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0" r:id="rId14"/>
    <p:sldId id="268" r:id="rId15"/>
    <p:sldId id="258" r:id="rId16"/>
    <p:sldId id="257" r:id="rId17"/>
    <p:sldId id="26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9AC4471-61E7-4E25-874F-8BFC3CFA49DD}" type="datetimeFigureOut">
              <a:rPr lang="fr-FR" smtClean="0"/>
              <a:t>09/08/2017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29D193-CDF8-4D78-B1B1-BF957F361919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20068"/>
          </a:xfrm>
        </p:spPr>
        <p:txBody>
          <a:bodyPr/>
          <a:lstStyle/>
          <a:p>
            <a:r>
              <a:rPr lang="fr-FR" dirty="0" err="1" smtClean="0"/>
              <a:t>ScholaSERV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6400800" cy="576064"/>
          </a:xfrm>
        </p:spPr>
        <p:txBody>
          <a:bodyPr>
            <a:normAutofit/>
          </a:bodyPr>
          <a:lstStyle/>
          <a:p>
            <a:r>
              <a:rPr lang="fr-FR" dirty="0" smtClean="0"/>
              <a:t>Application de Gestion Scolaire</a:t>
            </a:r>
          </a:p>
          <a:p>
            <a:endParaRPr lang="fr-F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90678" y="4221088"/>
            <a:ext cx="3304456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Mouhamadou GUEYE</a:t>
            </a:r>
          </a:p>
          <a:p>
            <a:pPr algn="r"/>
            <a:r>
              <a:rPr lang="fr-FR" sz="1400" dirty="0" err="1" smtClean="0"/>
              <a:t>Hanen</a:t>
            </a:r>
            <a:r>
              <a:rPr lang="fr-FR" sz="1400" dirty="0" smtClean="0"/>
              <a:t> LAKDHAR</a:t>
            </a:r>
          </a:p>
          <a:p>
            <a:pPr algn="r"/>
            <a:r>
              <a:rPr lang="fr-FR" sz="1400" dirty="0" err="1" smtClean="0"/>
              <a:t>Safia</a:t>
            </a:r>
            <a:r>
              <a:rPr lang="fr-FR" sz="1400" dirty="0" smtClean="0"/>
              <a:t> MARSAUD</a:t>
            </a:r>
          </a:p>
          <a:p>
            <a:pPr algn="r"/>
            <a:r>
              <a:rPr lang="fr-FR" sz="1400" dirty="0" smtClean="0"/>
              <a:t>Cédric SOLBIAC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99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II.1 Solution retenue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Spring</a:t>
            </a:r>
            <a:r>
              <a:rPr lang="fr-FR" dirty="0" smtClean="0"/>
              <a:t> JPA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13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II.1 Solution retenue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Angular</a:t>
            </a:r>
            <a:r>
              <a:rPr lang="fr-FR" dirty="0" smtClean="0"/>
              <a:t>  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71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II.1 Solution retenue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32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II.2 – Architecture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17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II.3 - Mise en place méthode agile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60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1524000"/>
          </a:xfrm>
        </p:spPr>
        <p:txBody>
          <a:bodyPr/>
          <a:lstStyle/>
          <a:p>
            <a:r>
              <a:rPr lang="fr-FR" dirty="0" smtClean="0"/>
              <a:t>III -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30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19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1524000"/>
          </a:xfrm>
        </p:spPr>
        <p:txBody>
          <a:bodyPr/>
          <a:lstStyle/>
          <a:p>
            <a:r>
              <a:rPr lang="fr-FR" dirty="0" smtClean="0"/>
              <a:t>IV – Points d’amélioration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56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019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15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I.1 - Demande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060848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projet consiste à mettre en œuvre une application de gestion d’établissements scolaires selon les contraintes suivantes: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Indépendance totale entre chaque établissement; 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Deux profils d’utilisateurs avec des droits différents;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5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I.2 - Collaborateurs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61304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Mouhamadou GUEYE</a:t>
            </a:r>
          </a:p>
          <a:p>
            <a:endParaRPr lang="fr-FR" sz="1400" b="1" dirty="0"/>
          </a:p>
          <a:p>
            <a:r>
              <a:rPr lang="fr-FR" sz="1400" u="sng" dirty="0" smtClean="0"/>
              <a:t>Cursus: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u="sng" dirty="0" smtClean="0"/>
              <a:t/>
            </a:r>
            <a:br>
              <a:rPr lang="fr-FR" sz="1400" u="sng" dirty="0" smtClean="0"/>
            </a:br>
            <a:endParaRPr lang="fr-FR" sz="1400" u="sng" dirty="0" smtClean="0"/>
          </a:p>
          <a:p>
            <a:r>
              <a:rPr lang="fr-FR" sz="1400" u="sng" dirty="0" err="1" smtClean="0"/>
              <a:t>Roles</a:t>
            </a:r>
            <a:r>
              <a:rPr lang="fr-FR" sz="1400" u="sng" dirty="0" smtClean="0"/>
              <a:t>:</a:t>
            </a:r>
          </a:p>
          <a:p>
            <a:endParaRPr lang="fr-FR" sz="1400" b="1" dirty="0"/>
          </a:p>
          <a:p>
            <a:endParaRPr lang="fr-FR" sz="1400" b="1" dirty="0" smtClean="0"/>
          </a:p>
          <a:p>
            <a:endParaRPr lang="fr-FR" sz="1400" b="1" dirty="0"/>
          </a:p>
          <a:p>
            <a:endParaRPr lang="fr-FR" sz="1400" b="1" dirty="0" smtClean="0"/>
          </a:p>
          <a:p>
            <a:endParaRPr lang="fr-FR" sz="1400" b="1" dirty="0"/>
          </a:p>
          <a:p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1504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I.2 - Collaborateurs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61304"/>
            <a:ext cx="84969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Hanen</a:t>
            </a:r>
            <a:r>
              <a:rPr lang="fr-FR" sz="1400" b="1" dirty="0" smtClean="0"/>
              <a:t> LAKHDAR</a:t>
            </a:r>
          </a:p>
          <a:p>
            <a:endParaRPr lang="fr-FR" sz="1400" b="1" dirty="0"/>
          </a:p>
          <a:p>
            <a:r>
              <a:rPr lang="fr-FR" sz="1400" u="sng" dirty="0" smtClean="0"/>
              <a:t>Cursus: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u="sng" dirty="0" smtClean="0"/>
              <a:t/>
            </a:r>
            <a:br>
              <a:rPr lang="fr-FR" sz="1400" u="sng" dirty="0" smtClean="0"/>
            </a:br>
            <a:endParaRPr lang="fr-FR" sz="1400" u="sng" dirty="0" smtClean="0"/>
          </a:p>
          <a:p>
            <a:r>
              <a:rPr lang="fr-FR" sz="1400" u="sng" dirty="0" smtClean="0"/>
              <a:t>Rôles: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u="sng" dirty="0" smtClean="0"/>
          </a:p>
          <a:p>
            <a:endParaRPr lang="fr-FR" sz="1400" b="1" dirty="0"/>
          </a:p>
          <a:p>
            <a:endParaRPr lang="fr-FR" sz="1400" b="1" dirty="0" smtClean="0"/>
          </a:p>
          <a:p>
            <a:endParaRPr lang="fr-FR" sz="1400" b="1" dirty="0"/>
          </a:p>
          <a:p>
            <a:endParaRPr lang="fr-FR" sz="1400" b="1" dirty="0" smtClean="0"/>
          </a:p>
          <a:p>
            <a:endParaRPr lang="fr-FR" sz="1400" b="1" dirty="0"/>
          </a:p>
          <a:p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3199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I.2 - Collaborateurs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61304"/>
            <a:ext cx="8496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Safia</a:t>
            </a:r>
            <a:r>
              <a:rPr lang="fr-FR" sz="1400" b="1" dirty="0" smtClean="0"/>
              <a:t> MARSAUD</a:t>
            </a:r>
          </a:p>
          <a:p>
            <a:endParaRPr lang="fr-FR" sz="1400" b="1" dirty="0"/>
          </a:p>
          <a:p>
            <a:r>
              <a:rPr lang="fr-FR" sz="1400" u="sng" dirty="0" smtClean="0"/>
              <a:t>Cursus:</a:t>
            </a:r>
          </a:p>
          <a:p>
            <a:endParaRPr lang="fr-FR" sz="1400" u="sng" dirty="0"/>
          </a:p>
          <a:p>
            <a:endParaRPr lang="fr-FR" sz="1400" u="sng" dirty="0" smtClean="0"/>
          </a:p>
          <a:p>
            <a:r>
              <a:rPr lang="fr-FR" sz="1400" u="sng" dirty="0" smtClean="0"/>
              <a:t>Rôles:</a:t>
            </a:r>
          </a:p>
          <a:p>
            <a:endParaRPr lang="fr-FR" sz="1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u="sng" dirty="0" smtClean="0"/>
          </a:p>
          <a:p>
            <a:endParaRPr lang="fr-FR" sz="1400" b="1" dirty="0"/>
          </a:p>
          <a:p>
            <a:endParaRPr lang="fr-FR" sz="1400" b="1" dirty="0" smtClean="0"/>
          </a:p>
          <a:p>
            <a:endParaRPr lang="fr-FR" sz="1400" b="1" dirty="0"/>
          </a:p>
          <a:p>
            <a:endParaRPr lang="fr-FR" sz="1400" b="1" dirty="0" smtClean="0"/>
          </a:p>
          <a:p>
            <a:endParaRPr lang="fr-FR" sz="1400" b="1" dirty="0"/>
          </a:p>
          <a:p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7726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I.2 - Collaborateurs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61304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Cédric SOLBIAC</a:t>
            </a:r>
          </a:p>
          <a:p>
            <a:endParaRPr lang="fr-FR" sz="1400" b="1" dirty="0"/>
          </a:p>
          <a:p>
            <a:r>
              <a:rPr lang="fr-FR" sz="1400" u="sng" dirty="0" smtClean="0"/>
              <a:t>Cursus:</a:t>
            </a:r>
          </a:p>
          <a:p>
            <a:endParaRPr lang="fr-FR" sz="1400" u="sng" dirty="0"/>
          </a:p>
          <a:p>
            <a:r>
              <a:rPr lang="fr-FR" sz="1400" u="sng" dirty="0" smtClean="0"/>
              <a:t>Rôles: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u="sng" dirty="0" smtClean="0"/>
          </a:p>
          <a:p>
            <a:endParaRPr lang="fr-FR" sz="1400" b="1" dirty="0"/>
          </a:p>
          <a:p>
            <a:endParaRPr lang="fr-FR" sz="1400" b="1" dirty="0" smtClean="0"/>
          </a:p>
          <a:p>
            <a:endParaRPr lang="fr-FR" sz="1400" b="1" dirty="0"/>
          </a:p>
          <a:p>
            <a:endParaRPr lang="fr-FR" sz="1400" b="1" dirty="0" smtClean="0"/>
          </a:p>
          <a:p>
            <a:endParaRPr lang="fr-FR" sz="1400" b="1" dirty="0"/>
          </a:p>
          <a:p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7121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2400" cy="936104"/>
          </a:xfrm>
        </p:spPr>
        <p:txBody>
          <a:bodyPr/>
          <a:lstStyle/>
          <a:p>
            <a:r>
              <a:rPr lang="fr-FR" dirty="0" smtClean="0"/>
              <a:t>II - Conduite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234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60</TotalTime>
  <Words>127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ScholaSERV</vt:lpstr>
      <vt:lpstr>Table des matières</vt:lpstr>
      <vt:lpstr>I - Présentation du projet</vt:lpstr>
      <vt:lpstr>I.1 - Demande</vt:lpstr>
      <vt:lpstr>I.2 - Collaborateurs</vt:lpstr>
      <vt:lpstr>I.2 - Collaborateurs</vt:lpstr>
      <vt:lpstr>I.2 - Collaborateurs</vt:lpstr>
      <vt:lpstr>I.2 - Collaborateurs</vt:lpstr>
      <vt:lpstr>II - Conduite du projet</vt:lpstr>
      <vt:lpstr>II.1 Solution retenue</vt:lpstr>
      <vt:lpstr>II.1 Solution retenue</vt:lpstr>
      <vt:lpstr>II.1 Solution retenue</vt:lpstr>
      <vt:lpstr>II.2 – Architecture du projet</vt:lpstr>
      <vt:lpstr>II.3 - Mise en place méthode agile</vt:lpstr>
      <vt:lpstr>III - Résultats</vt:lpstr>
      <vt:lpstr>PowerPoint Presentation</vt:lpstr>
      <vt:lpstr>IV – Points d’amélioration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ScholaSERV</dc:title>
  <dc:creator>Cédric Solbiac</dc:creator>
  <cp:lastModifiedBy>Cédric Solbiac</cp:lastModifiedBy>
  <cp:revision>6</cp:revision>
  <dcterms:created xsi:type="dcterms:W3CDTF">2017-08-09T13:05:57Z</dcterms:created>
  <dcterms:modified xsi:type="dcterms:W3CDTF">2017-08-09T14:06:05Z</dcterms:modified>
</cp:coreProperties>
</file>