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5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F07-7575-DE48-8791-754A6E5A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968DB-BD88-CA48-BFCB-30409E7C7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47D6-679A-D844-8134-F9BE6255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A7E2-9353-7549-A4A0-44B760A2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C7D6-F7FD-BE49-9784-2C0DB6AF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B23-5F5F-9B41-8B00-28437F99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41F90-895D-E64F-89BA-C08902E2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4DD3-C5C3-1A41-AB68-57CDED4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1698-2B2D-4D44-AF59-D071F9A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0662-5F10-3C40-86EC-0C1CB448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6BCAC-0CCE-0C41-81B3-2CEB073FF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5CFEE-7C5A-2142-8CD0-5F1BFB0F0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AA47-742B-084C-8B37-255204BA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642D-9FD3-4643-B633-545B7E37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BEF6-5663-D64A-AE3D-4F675CCB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7F2-FBC6-4047-8049-630C6B13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5B22-B263-9E4B-855E-2C97A204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50AF-7B82-4D4D-93F4-A546895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6EAA-4BF0-E84E-8739-BD42E58A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8928-6836-3340-BE9E-5D7EFD4C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42B0-7961-4D45-AEFB-A64A1109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20B9-AA0A-1A4B-AD63-29596AD9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6C6A-9D51-1049-8D7C-369273D4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8B39-EFCA-E040-99C8-F4569129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D5F0-CE42-1E45-9C47-6005E739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E9DA-4F58-CE4F-9422-B6AA3EEC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0469-57C8-F543-8FDF-6C409479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DF668-CDBE-7C42-B8EE-DC389960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BAE0-8393-8A47-8097-0DFD6839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0B8F-08A0-7847-A2C7-1A57593E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62D0-394F-8149-8C6B-DCA39A0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C36C-7E0D-134E-B96F-F21299A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DB65-A0E8-4642-8C21-66265271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97E28-FA42-EB4E-BF75-7CC7FC2D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AD84A-6853-3A48-839E-4A7E58C9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E37A-13AD-4043-8E06-889A29AF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865A8-2464-0740-8D85-1C1A417D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3F503-9AAA-1F45-B3AF-0C334F4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47272-3407-F142-ACF4-A2147915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5D1-4D79-3D4D-8BFD-BA88C790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87F15-DFA9-5B44-86B3-126DC9FF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3CC0A-C747-F04D-A831-32C346E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F2FB4-294E-3749-A543-551E668D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F8E9B-9665-B84D-95A8-E68F4AB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D2A34-C53F-824A-8695-DC8E8C4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0B963-47C4-434A-927D-6448DB75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BA4C-DFBD-4E45-A415-2313A889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C342-B4BB-2346-913E-CDA65328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CB8E-97CE-CB43-9A19-725D1005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9B79-29B7-214A-A900-B6B083C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0CE9C-3A5A-C144-A22B-9AF8CAE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40AE-40A4-C442-A13B-888ACCBA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8EBA-4CE6-5946-B8B3-257E6274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C7927-1126-A549-B53E-725D746B5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C1391-8CA5-FE49-940A-9CBB465D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898D-F491-9A43-996E-2E2CD6B1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D9CB-37F7-FA4A-9955-8968B61B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A5C70-E1E1-3C4A-88FD-BBE68368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B1D9E-640C-CE41-A05D-F62F4E0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C62D-E0B9-CD45-BD3B-5A2E7C8C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A53A-1D19-544F-BFA6-E697DB40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965D-9C68-9745-ADAE-B33154CCA9DE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006C-F83B-5746-B02F-EF8B466C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7F9B-C0CE-9247-A89D-E961CAB3E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A94E-5F0E-FA44-9FB8-23AC4B96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A9E2B6A-5C7E-E042-9C58-6CE2BB0DC96E}"/>
              </a:ext>
            </a:extLst>
          </p:cNvPr>
          <p:cNvSpPr/>
          <p:nvPr/>
        </p:nvSpPr>
        <p:spPr>
          <a:xfrm>
            <a:off x="1456853" y="2965505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Beginner Plants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D0735F6-33EB-0C4D-BB37-28BF23936974}"/>
              </a:ext>
            </a:extLst>
          </p:cNvPr>
          <p:cNvSpPr/>
          <p:nvPr/>
        </p:nvSpPr>
        <p:spPr>
          <a:xfrm>
            <a:off x="4683272" y="2965503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Rarest Plants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28A72BF-3B41-154F-A242-49019A848758}"/>
              </a:ext>
            </a:extLst>
          </p:cNvPr>
          <p:cNvSpPr/>
          <p:nvPr/>
        </p:nvSpPr>
        <p:spPr>
          <a:xfrm>
            <a:off x="7909692" y="2965504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B1281-E13D-F74F-83C6-180D54B242E6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	Menu			 	</a:t>
            </a:r>
            <a:r>
              <a:rPr lang="en-US" sz="4400" dirty="0"/>
              <a:t>PLANT APP </a:t>
            </a:r>
            <a:r>
              <a:rPr lang="en-US" dirty="0"/>
              <a:t>			Search  Profile  Links</a:t>
            </a:r>
          </a:p>
        </p:txBody>
      </p:sp>
    </p:spTree>
    <p:extLst>
      <p:ext uri="{BB962C8B-B14F-4D97-AF65-F5344CB8AC3E}">
        <p14:creationId xmlns:p14="http://schemas.microsoft.com/office/powerpoint/2010/main" val="13822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A9E2B6A-5C7E-E042-9C58-6CE2BB0DC96E}"/>
              </a:ext>
            </a:extLst>
          </p:cNvPr>
          <p:cNvSpPr/>
          <p:nvPr/>
        </p:nvSpPr>
        <p:spPr>
          <a:xfrm>
            <a:off x="1456853" y="2965505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Care level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D0735F6-33EB-0C4D-BB37-28BF23936974}"/>
              </a:ext>
            </a:extLst>
          </p:cNvPr>
          <p:cNvSpPr/>
          <p:nvPr/>
        </p:nvSpPr>
        <p:spPr>
          <a:xfrm>
            <a:off x="4683272" y="2965503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Care level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28A72BF-3B41-154F-A242-49019A848758}"/>
              </a:ext>
            </a:extLst>
          </p:cNvPr>
          <p:cNvSpPr/>
          <p:nvPr/>
        </p:nvSpPr>
        <p:spPr>
          <a:xfrm>
            <a:off x="7909692" y="2965504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Care level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B1281-E13D-F74F-83C6-180D54B242E6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	Menu			 	</a:t>
            </a:r>
            <a:r>
              <a:rPr lang="en-US" sz="4400" dirty="0"/>
              <a:t>Beginner Plants</a:t>
            </a:r>
            <a:r>
              <a:rPr lang="en-US" dirty="0"/>
              <a:t>		      Search  Profile  Links</a:t>
            </a:r>
          </a:p>
        </p:txBody>
      </p:sp>
    </p:spTree>
    <p:extLst>
      <p:ext uri="{BB962C8B-B14F-4D97-AF65-F5344CB8AC3E}">
        <p14:creationId xmlns:p14="http://schemas.microsoft.com/office/powerpoint/2010/main" val="60709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A9E2B6A-5C7E-E042-9C58-6CE2BB0DC96E}"/>
              </a:ext>
            </a:extLst>
          </p:cNvPr>
          <p:cNvSpPr/>
          <p:nvPr/>
        </p:nvSpPr>
        <p:spPr>
          <a:xfrm>
            <a:off x="1492464" y="1992112"/>
            <a:ext cx="9207071" cy="4482430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Plant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Care level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B1281-E13D-F74F-83C6-180D54B242E6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	Menu			 	             </a:t>
            </a:r>
            <a:r>
              <a:rPr lang="en-US" sz="4400" dirty="0"/>
              <a:t>Plant 1		</a:t>
            </a:r>
            <a:r>
              <a:rPr lang="en-US" dirty="0"/>
              <a:t>	      Search  Profile  Links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55C94-C364-F947-A60C-93C35B28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4439803"/>
            <a:ext cx="8559800" cy="15621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F2206B-EADB-D946-AD66-D9BD196A382F}"/>
              </a:ext>
            </a:extLst>
          </p:cNvPr>
          <p:cNvSpPr/>
          <p:nvPr/>
        </p:nvSpPr>
        <p:spPr>
          <a:xfrm>
            <a:off x="8068818" y="2492477"/>
            <a:ext cx="2035278" cy="1873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31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662E420B-4EF3-0447-B51C-A7B3B7AE0FA9}"/>
              </a:ext>
            </a:extLst>
          </p:cNvPr>
          <p:cNvSpPr/>
          <p:nvPr/>
        </p:nvSpPr>
        <p:spPr>
          <a:xfrm>
            <a:off x="3005433" y="5680145"/>
            <a:ext cx="2743200" cy="117785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B080C32-436B-794B-9BAC-CB884A577F87}"/>
              </a:ext>
            </a:extLst>
          </p:cNvPr>
          <p:cNvSpPr/>
          <p:nvPr/>
        </p:nvSpPr>
        <p:spPr>
          <a:xfrm>
            <a:off x="6231853" y="5695970"/>
            <a:ext cx="2743200" cy="117785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A9E2B6A-5C7E-E042-9C58-6CE2BB0DC96E}"/>
              </a:ext>
            </a:extLst>
          </p:cNvPr>
          <p:cNvSpPr/>
          <p:nvPr/>
        </p:nvSpPr>
        <p:spPr>
          <a:xfrm>
            <a:off x="1456852" y="2523054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D0735F6-33EB-0C4D-BB37-28BF23936974}"/>
              </a:ext>
            </a:extLst>
          </p:cNvPr>
          <p:cNvSpPr/>
          <p:nvPr/>
        </p:nvSpPr>
        <p:spPr>
          <a:xfrm>
            <a:off x="4683272" y="2538879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28A72BF-3B41-154F-A242-49019A848758}"/>
              </a:ext>
            </a:extLst>
          </p:cNvPr>
          <p:cNvSpPr/>
          <p:nvPr/>
        </p:nvSpPr>
        <p:spPr>
          <a:xfrm>
            <a:off x="7909692" y="2538879"/>
            <a:ext cx="2743200" cy="2509025"/>
          </a:xfrm>
          <a:prstGeom prst="frame">
            <a:avLst>
              <a:gd name="adj1" fmla="val 494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B1281-E13D-F74F-83C6-180D54B242E6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	Menu			 	</a:t>
            </a:r>
            <a:r>
              <a:rPr lang="en-US" sz="4400" dirty="0"/>
              <a:t>      Profile</a:t>
            </a:r>
            <a:r>
              <a:rPr lang="en-US" dirty="0"/>
              <a:t>		    	  Search  Profile 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C2504-54C4-A641-A863-A32CC9841296}"/>
              </a:ext>
            </a:extLst>
          </p:cNvPr>
          <p:cNvSpPr txBox="1"/>
          <p:nvPr/>
        </p:nvSpPr>
        <p:spPr>
          <a:xfrm>
            <a:off x="1456853" y="1945785"/>
            <a:ext cx="6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List of plants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9CE8-70FF-3F43-A493-50A22FB325BE}"/>
              </a:ext>
            </a:extLst>
          </p:cNvPr>
          <p:cNvSpPr txBox="1"/>
          <p:nvPr/>
        </p:nvSpPr>
        <p:spPr>
          <a:xfrm>
            <a:off x="1329034" y="5271666"/>
            <a:ext cx="6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Wishlist</a:t>
            </a:r>
          </a:p>
        </p:txBody>
      </p:sp>
    </p:spTree>
    <p:extLst>
      <p:ext uri="{BB962C8B-B14F-4D97-AF65-F5344CB8AC3E}">
        <p14:creationId xmlns:p14="http://schemas.microsoft.com/office/powerpoint/2010/main" val="319911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CB1281-E13D-F74F-83C6-180D54B242E6}"/>
              </a:ext>
            </a:extLst>
          </p:cNvPr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	Menu			 	</a:t>
            </a:r>
            <a:r>
              <a:rPr lang="en-US" sz="4400" dirty="0"/>
              <a:t>      Profile</a:t>
            </a:r>
            <a:r>
              <a:rPr lang="en-US" dirty="0"/>
              <a:t>		    	  Search  Profile  Links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659036-0DD6-FC49-85D8-88AD737B0A55}"/>
              </a:ext>
            </a:extLst>
          </p:cNvPr>
          <p:cNvSpPr/>
          <p:nvPr/>
        </p:nvSpPr>
        <p:spPr>
          <a:xfrm>
            <a:off x="504668" y="3428996"/>
            <a:ext cx="2433405" cy="1295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User’s Plants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78ECFB-ABD6-5444-A236-3B3CC4058523}"/>
              </a:ext>
            </a:extLst>
          </p:cNvPr>
          <p:cNvSpPr/>
          <p:nvPr/>
        </p:nvSpPr>
        <p:spPr>
          <a:xfrm>
            <a:off x="3400268" y="3428998"/>
            <a:ext cx="2695732" cy="1295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User’s Wishlist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B9A866-FA37-3249-845C-8CF3634BFC84}"/>
              </a:ext>
            </a:extLst>
          </p:cNvPr>
          <p:cNvSpPr/>
          <p:nvPr/>
        </p:nvSpPr>
        <p:spPr>
          <a:xfrm>
            <a:off x="2238528" y="1714499"/>
            <a:ext cx="1863778" cy="1295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D0A51A-82B0-3C41-8928-703C8CBDF03A}"/>
              </a:ext>
            </a:extLst>
          </p:cNvPr>
          <p:cNvSpPr/>
          <p:nvPr/>
        </p:nvSpPr>
        <p:spPr>
          <a:xfrm>
            <a:off x="2238528" y="5143493"/>
            <a:ext cx="1863778" cy="12954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2F8081-7D56-A144-948C-47355900141F}"/>
              </a:ext>
            </a:extLst>
          </p:cNvPr>
          <p:cNvSpPr/>
          <p:nvPr/>
        </p:nvSpPr>
        <p:spPr>
          <a:xfrm>
            <a:off x="7931048" y="3428996"/>
            <a:ext cx="2695732" cy="12954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 Plants</a:t>
            </a:r>
          </a:p>
        </p:txBody>
      </p:sp>
    </p:spTree>
    <p:extLst>
      <p:ext uri="{BB962C8B-B14F-4D97-AF65-F5344CB8AC3E}">
        <p14:creationId xmlns:p14="http://schemas.microsoft.com/office/powerpoint/2010/main" val="401907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140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Manning Michael D</dc:creator>
  <cp:lastModifiedBy>Manning Michael D</cp:lastModifiedBy>
  <cp:revision>8</cp:revision>
  <dcterms:created xsi:type="dcterms:W3CDTF">2020-11-09T17:15:21Z</dcterms:created>
  <dcterms:modified xsi:type="dcterms:W3CDTF">2020-11-09T20:58:23Z</dcterms:modified>
</cp:coreProperties>
</file>