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4ACD919-70B3-4739-ACF1-F63ABFE6F7C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110350-D747-4D06-9621-118589C2E6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ogulinterior.com/embroidered-tunic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mogulinterior@ao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gulinterior.com/bohemian-dresses.html" TargetMode="External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gulinterior.com/bohemian-dresses.html" TargetMode="External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gulinterior.com/maxi-skirts.html" TargetMode="External"/><Relationship Id="rId7" Type="http://schemas.openxmlformats.org/officeDocument/2006/relationships/image" Target="../media/image7.jpeg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mogulinterior.com/maxi-skirts.html" TargetMode="External"/><Relationship Id="rId7" Type="http://schemas.openxmlformats.org/officeDocument/2006/relationships/hyperlink" Target="https://www.mogulinterior.com/plus-size-kaftan.html" TargetMode="External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mogulinterior.com/maxi-skirts.html" TargetMode="External"/><Relationship Id="rId7" Type="http://schemas.openxmlformats.org/officeDocument/2006/relationships/hyperlink" Target="https://www.mogulinterior.com/kaftan-tops.html" TargetMode="External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www.mogulinterior.com/maxi-skirts.html" TargetMode="External"/><Relationship Id="rId7" Type="http://schemas.openxmlformats.org/officeDocument/2006/relationships/hyperlink" Target="https://www.mogulinterior.com/bohemian-skirts.html" TargetMode="External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gulinterior.com/embroidered-tunics.html" TargetMode="External"/><Relationship Id="rId7" Type="http://schemas.openxmlformats.org/officeDocument/2006/relationships/image" Target="../media/image11.jpeg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gulinterior.com/embroidered-tunics.html" TargetMode="External"/><Relationship Id="rId7" Type="http://schemas.openxmlformats.org/officeDocument/2006/relationships/image" Target="../media/image12.jpeg"/><Relationship Id="rId2" Type="http://schemas.openxmlformats.org/officeDocument/2006/relationships/hyperlink" Target="mailto:mogulinterior@ao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mogulinterior.com/bohemian-dresses.htm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D:\banner\psd-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44" y="1524000"/>
            <a:ext cx="6268805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MOGUL INTERIOR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9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banner\ph-43.jpg">
            <a:hlinkClick r:id="rId3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152650"/>
            <a:ext cx="6457950" cy="45529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798731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IMG_2770.JPG">
            <a:hlinkClick r:id="rId3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133600"/>
            <a:ext cx="426720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0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:\banner\ph-41.jpg">
            <a:hlinkClick r:id="rId3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09800"/>
            <a:ext cx="6457950" cy="45529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6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banner\picd-6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64579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0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banner\ph-72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152650"/>
            <a:ext cx="64579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2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banner\psd-1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152650"/>
            <a:ext cx="64579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0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:\banner\ph-74.jpg">
            <a:hlinkClick r:id="rId3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850"/>
            <a:ext cx="64579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66" y="228600"/>
            <a:ext cx="67297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B</a:t>
            </a:r>
            <a:r>
              <a:rPr lang="en-US" sz="4000" dirty="0" err="1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ohème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 Vibe Gypsy </a:t>
            </a:r>
            <a:r>
              <a:rPr lang="en-US" sz="4000" dirty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F</a:t>
            </a:r>
            <a:r>
              <a:rPr lang="en-US" sz="4000" dirty="0" smtClean="0">
                <a:solidFill>
                  <a:schemeClr val="bg1"/>
                </a:solidFill>
                <a:latin typeface="Microsoft Tai Le" pitchFamily="34" charset="0"/>
                <a:cs typeface="Microsoft Tai Le" pitchFamily="34" charset="0"/>
              </a:rPr>
              <a:t>ashion </a:t>
            </a:r>
            <a:endParaRPr lang="en-US" sz="4000" dirty="0">
              <a:solidFill>
                <a:schemeClr val="bg1"/>
              </a:solidFill>
              <a:latin typeface="Microsoft Tai Le" pitchFamily="34" charset="0"/>
              <a:cs typeface="Microsoft Tai Le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667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239-603-7777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mogulinterior@aol.com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7000" y="152400"/>
            <a:ext cx="2514600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MOGUL INTERIOR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19451 S. TAMIAMI TRAIL, SUITE 110 FT MYERS, FLORIDA 33908</a:t>
            </a:r>
            <a:endParaRPr lang="en-US" dirty="0"/>
          </a:p>
        </p:txBody>
      </p:sp>
      <p:pic>
        <p:nvPicPr>
          <p:cNvPr id="2051" name="Picture 3" descr="D:\banner\blue_flower_cr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74586"/>
            <a:ext cx="2667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ol-draw-fashion-hayden-williams-Favim.com-2052537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9862"/>
            <a:ext cx="4835103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:\banner\ph-86.jpg">
            <a:hlinkClick r:id="rId5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09800"/>
            <a:ext cx="64579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7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</TotalTime>
  <Words>63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4</cp:revision>
  <dcterms:created xsi:type="dcterms:W3CDTF">2018-02-22T09:29:54Z</dcterms:created>
  <dcterms:modified xsi:type="dcterms:W3CDTF">2018-02-22T10:04:30Z</dcterms:modified>
</cp:coreProperties>
</file>