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9" r:id="rId9"/>
    <p:sldId id="264" r:id="rId10"/>
    <p:sldId id="263" r:id="rId11"/>
    <p:sldId id="265"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snapToGrid="0" snapToObjects="1">
      <p:cViewPr varScale="1">
        <p:scale>
          <a:sx n="108" d="100"/>
          <a:sy n="108" d="100"/>
        </p:scale>
        <p:origin x="176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9/12/16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148516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9/12/16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261824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9/12/16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41731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9/12/16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13392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FA66603-BCB3-A34D-811D-A6C7A29F7330}" type="datetimeFigureOut">
              <a:rPr lang="en-US" smtClean="0"/>
              <a:t>9/12/16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90382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CFA66603-BCB3-A34D-811D-A6C7A29F7330}" type="datetimeFigureOut">
              <a:rPr lang="en-US" smtClean="0"/>
              <a:t>9/12/16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44929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CFA66603-BCB3-A34D-811D-A6C7A29F7330}" type="datetimeFigureOut">
              <a:rPr lang="en-US" smtClean="0"/>
              <a:t>9/12/16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136139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CFA66603-BCB3-A34D-811D-A6C7A29F7330}" type="datetimeFigureOut">
              <a:rPr lang="en-US" smtClean="0"/>
              <a:t>9/12/16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415918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66603-BCB3-A34D-811D-A6C7A29F7330}" type="datetimeFigureOut">
              <a:rPr lang="en-US" smtClean="0"/>
              <a:t>9/12/16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21564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FA66603-BCB3-A34D-811D-A6C7A29F7330}" type="datetimeFigureOut">
              <a:rPr lang="en-US" smtClean="0"/>
              <a:t>9/12/16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69511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FA66603-BCB3-A34D-811D-A6C7A29F7330}" type="datetimeFigureOut">
              <a:rPr lang="en-US" smtClean="0"/>
              <a:t>9/12/16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9442182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66603-BCB3-A34D-811D-A6C7A29F7330}" type="datetimeFigureOut">
              <a:rPr lang="en-US" smtClean="0"/>
              <a:t>9/12/16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E187B-9876-3A46-9C7F-7DE82E1B13B8}" type="slidenum">
              <a:rPr lang="en-GB" smtClean="0"/>
              <a:t>‹#›</a:t>
            </a:fld>
            <a:endParaRPr lang="en-GB"/>
          </a:p>
        </p:txBody>
      </p:sp>
    </p:spTree>
    <p:extLst>
      <p:ext uri="{BB962C8B-B14F-4D97-AF65-F5344CB8AC3E}">
        <p14:creationId xmlns:p14="http://schemas.microsoft.com/office/powerpoint/2010/main" val="317772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300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wbs/bootstrap-sass/blob/0a64ad76107e0363e0d504287c0f9b88c6679399/templates/project/_bootstrap-variables.sa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300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wbs/bootstrap-sa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etbootstrap.com/css/" TargetMode="External"/><Relationship Id="rId3" Type="http://schemas.openxmlformats.org/officeDocument/2006/relationships/hyperlink" Target="http://getbootstrap.com/componen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mogusbi/bootstrap-for-dummies.git" TargetMode="External"/><Relationship Id="rId3" Type="http://schemas.openxmlformats.org/officeDocument/2006/relationships/hyperlink" Target="http://localhost:30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Bootstrap for dummies</a:t>
            </a:r>
            <a:endParaRPr lang="en-GB" dirty="0"/>
          </a:p>
        </p:txBody>
      </p:sp>
      <p:sp>
        <p:nvSpPr>
          <p:cNvPr id="3" name="Subtitle 2"/>
          <p:cNvSpPr>
            <a:spLocks noGrp="1"/>
          </p:cNvSpPr>
          <p:nvPr>
            <p:ph type="subTitle" idx="1"/>
          </p:nvPr>
        </p:nvSpPr>
        <p:spPr/>
        <p:txBody>
          <a:bodyPr/>
          <a:lstStyle/>
          <a:p>
            <a:r>
              <a:rPr lang="en-GB" dirty="0" smtClean="0"/>
              <a:t>Mo’s guide to using Bootstrap.</a:t>
            </a:r>
            <a:endParaRPr lang="en-GB" dirty="0"/>
          </a:p>
        </p:txBody>
      </p:sp>
    </p:spTree>
    <p:extLst>
      <p:ext uri="{BB962C8B-B14F-4D97-AF65-F5344CB8AC3E}">
        <p14:creationId xmlns:p14="http://schemas.microsoft.com/office/powerpoint/2010/main" val="367794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4517320" cy="6319471"/>
          </a:xfrm>
        </p:spPr>
        <p:txBody>
          <a:bodyPr>
            <a:normAutofit/>
          </a:bodyPr>
          <a:lstStyle/>
          <a:p>
            <a:r>
              <a:rPr lang="en-GB" dirty="0" smtClean="0"/>
              <a:t>Look at this design: which existing Bootstrap components can we use?</a:t>
            </a:r>
            <a:endParaRPr lang="en-GB" dirty="0"/>
          </a:p>
        </p:txBody>
      </p:sp>
      <p:pic>
        <p:nvPicPr>
          <p:cNvPr id="4" name="Content Placeholder 3"/>
          <p:cNvPicPr>
            <a:picLocks noGrp="1" noChangeAspect="1"/>
          </p:cNvPicPr>
          <p:nvPr>
            <p:ph idx="1"/>
          </p:nvPr>
        </p:nvPicPr>
        <p:blipFill rotWithShape="1">
          <a:blip r:embed="rId2"/>
          <a:srcRect l="15224" r="15224"/>
          <a:stretch/>
        </p:blipFill>
        <p:spPr>
          <a:xfrm>
            <a:off x="4974520" y="274637"/>
            <a:ext cx="2767193" cy="6336760"/>
          </a:xfrm>
        </p:spPr>
      </p:pic>
    </p:spTree>
    <p:extLst>
      <p:ext uri="{BB962C8B-B14F-4D97-AF65-F5344CB8AC3E}">
        <p14:creationId xmlns:p14="http://schemas.microsoft.com/office/powerpoint/2010/main" val="403190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5224" r="15224"/>
          <a:stretch/>
        </p:blipFill>
        <p:spPr>
          <a:xfrm>
            <a:off x="4974520" y="274637"/>
            <a:ext cx="2767193" cy="6336760"/>
          </a:xfrm>
        </p:spPr>
      </p:pic>
      <p:sp>
        <p:nvSpPr>
          <p:cNvPr id="5" name="TextBox 4"/>
          <p:cNvSpPr txBox="1"/>
          <p:nvPr/>
        </p:nvSpPr>
        <p:spPr>
          <a:xfrm>
            <a:off x="260716" y="538295"/>
            <a:ext cx="4713804" cy="2308324"/>
          </a:xfrm>
          <a:prstGeom prst="rect">
            <a:avLst/>
          </a:prstGeom>
          <a:noFill/>
        </p:spPr>
        <p:txBody>
          <a:bodyPr wrap="square" rtlCol="0">
            <a:spAutoFit/>
          </a:bodyPr>
          <a:lstStyle/>
          <a:p>
            <a:pPr marL="285750" indent="-285750">
              <a:buFont typeface="Arial"/>
              <a:buChar char="•"/>
            </a:pPr>
            <a:r>
              <a:rPr lang="en-GB" dirty="0" err="1" smtClean="0"/>
              <a:t>Navbar</a:t>
            </a:r>
            <a:endParaRPr lang="en-GB" dirty="0" smtClean="0"/>
          </a:p>
          <a:p>
            <a:pPr marL="285750" indent="-285750">
              <a:buFont typeface="Arial"/>
              <a:buChar char="•"/>
            </a:pPr>
            <a:r>
              <a:rPr lang="en-GB" dirty="0" err="1" smtClean="0"/>
              <a:t>Jumbotron</a:t>
            </a:r>
            <a:endParaRPr lang="en-GB" dirty="0" smtClean="0"/>
          </a:p>
          <a:p>
            <a:pPr marL="285750" indent="-285750">
              <a:buFont typeface="Arial"/>
              <a:buChar char="•"/>
            </a:pPr>
            <a:r>
              <a:rPr lang="en-GB" dirty="0" smtClean="0"/>
              <a:t>Input group</a:t>
            </a:r>
          </a:p>
          <a:p>
            <a:pPr marL="285750" indent="-285750">
              <a:buFont typeface="Arial"/>
              <a:buChar char="•"/>
            </a:pPr>
            <a:r>
              <a:rPr lang="en-GB" dirty="0" smtClean="0"/>
              <a:t>Media object</a:t>
            </a:r>
          </a:p>
          <a:p>
            <a:pPr marL="285750" indent="-285750">
              <a:buFont typeface="Arial"/>
              <a:buChar char="•"/>
            </a:pPr>
            <a:r>
              <a:rPr lang="en-GB" dirty="0" smtClean="0"/>
              <a:t>Panel</a:t>
            </a:r>
          </a:p>
          <a:p>
            <a:pPr marL="285750" indent="-285750">
              <a:buFont typeface="Arial"/>
              <a:buChar char="•"/>
            </a:pPr>
            <a:r>
              <a:rPr lang="en-GB" dirty="0" smtClean="0"/>
              <a:t>Lists</a:t>
            </a:r>
          </a:p>
          <a:p>
            <a:pPr marL="285750" indent="-285750">
              <a:buFont typeface="Arial"/>
              <a:buChar char="•"/>
            </a:pPr>
            <a:r>
              <a:rPr lang="en-GB" dirty="0" smtClean="0"/>
              <a:t>Buttons</a:t>
            </a:r>
          </a:p>
          <a:p>
            <a:pPr marL="285750" indent="-285750">
              <a:buFont typeface="Arial"/>
              <a:buChar char="•"/>
            </a:pPr>
            <a:r>
              <a:rPr lang="en-GB" dirty="0" smtClean="0"/>
              <a:t>Forms</a:t>
            </a:r>
            <a:endParaRPr lang="en-GB" dirty="0"/>
          </a:p>
        </p:txBody>
      </p:sp>
      <p:sp>
        <p:nvSpPr>
          <p:cNvPr id="6" name="Rectangle 5"/>
          <p:cNvSpPr/>
          <p:nvPr/>
        </p:nvSpPr>
        <p:spPr>
          <a:xfrm>
            <a:off x="4974520" y="274637"/>
            <a:ext cx="2767193" cy="26365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p:cNvSpPr/>
          <p:nvPr/>
        </p:nvSpPr>
        <p:spPr>
          <a:xfrm>
            <a:off x="4974520" y="514067"/>
            <a:ext cx="2767193" cy="1462484"/>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Rectangle 7"/>
          <p:cNvSpPr/>
          <p:nvPr/>
        </p:nvSpPr>
        <p:spPr>
          <a:xfrm>
            <a:off x="5757686" y="1783101"/>
            <a:ext cx="1819913" cy="193450"/>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8"/>
          <p:cNvSpPr/>
          <p:nvPr/>
        </p:nvSpPr>
        <p:spPr>
          <a:xfrm>
            <a:off x="5119527" y="2032225"/>
            <a:ext cx="1221772" cy="537395"/>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5172279" y="3356935"/>
            <a:ext cx="756919" cy="1168104"/>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p:cNvSpPr/>
          <p:nvPr/>
        </p:nvSpPr>
        <p:spPr>
          <a:xfrm>
            <a:off x="7230490" y="6417947"/>
            <a:ext cx="347110" cy="193450"/>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Rectangle 11"/>
          <p:cNvSpPr/>
          <p:nvPr/>
        </p:nvSpPr>
        <p:spPr>
          <a:xfrm>
            <a:off x="5757686" y="6224497"/>
            <a:ext cx="785457" cy="12569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Rectangle 12"/>
          <p:cNvSpPr/>
          <p:nvPr/>
        </p:nvSpPr>
        <p:spPr>
          <a:xfrm>
            <a:off x="6616545" y="6216086"/>
            <a:ext cx="288238" cy="12569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13"/>
          <p:cNvSpPr/>
          <p:nvPr/>
        </p:nvSpPr>
        <p:spPr>
          <a:xfrm>
            <a:off x="6053060" y="4383524"/>
            <a:ext cx="624645" cy="12569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 name="Rectangle 14"/>
          <p:cNvSpPr/>
          <p:nvPr/>
        </p:nvSpPr>
        <p:spPr>
          <a:xfrm>
            <a:off x="6053061" y="4139608"/>
            <a:ext cx="490082" cy="227093"/>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17443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5224" r="15224"/>
          <a:stretch/>
        </p:blipFill>
        <p:spPr>
          <a:xfrm>
            <a:off x="4974520" y="274637"/>
            <a:ext cx="2767193" cy="6336760"/>
          </a:xfrm>
        </p:spPr>
      </p:pic>
      <p:sp>
        <p:nvSpPr>
          <p:cNvPr id="5" name="TextBox 4"/>
          <p:cNvSpPr txBox="1"/>
          <p:nvPr/>
        </p:nvSpPr>
        <p:spPr>
          <a:xfrm>
            <a:off x="260716" y="538295"/>
            <a:ext cx="4713804" cy="1200329"/>
          </a:xfrm>
          <a:prstGeom prst="rect">
            <a:avLst/>
          </a:prstGeom>
          <a:noFill/>
        </p:spPr>
        <p:txBody>
          <a:bodyPr wrap="square" rtlCol="0">
            <a:spAutoFit/>
          </a:bodyPr>
          <a:lstStyle/>
          <a:p>
            <a:pPr marL="285750" indent="-285750">
              <a:buFont typeface="Arial"/>
              <a:buChar char="•"/>
            </a:pPr>
            <a:r>
              <a:rPr lang="en-GB" dirty="0" smtClean="0"/>
              <a:t>There isn’t an existing component we can use to build the news and events section, but that’s fine, we can knock something together pretty quickly using just the grid.</a:t>
            </a:r>
            <a:endParaRPr lang="en-GB" dirty="0"/>
          </a:p>
        </p:txBody>
      </p:sp>
      <p:sp>
        <p:nvSpPr>
          <p:cNvPr id="16" name="Rectangle 15"/>
          <p:cNvSpPr/>
          <p:nvPr/>
        </p:nvSpPr>
        <p:spPr>
          <a:xfrm>
            <a:off x="5119527" y="4782574"/>
            <a:ext cx="2483302" cy="537395"/>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03777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Load up </a:t>
            </a:r>
            <a:r>
              <a:rPr lang="en-GB" dirty="0" smtClean="0">
                <a:hlinkClick r:id="rId2"/>
              </a:rPr>
              <a:t>http://localhost:3000</a:t>
            </a:r>
            <a:r>
              <a:rPr lang="en-GB" dirty="0" smtClean="0"/>
              <a:t> to see what the skeleton of our site looks like</a:t>
            </a:r>
            <a:endParaRPr lang="en-GB" dirty="0"/>
          </a:p>
        </p:txBody>
      </p:sp>
    </p:spTree>
    <p:extLst>
      <p:ext uri="{BB962C8B-B14F-4D97-AF65-F5344CB8AC3E}">
        <p14:creationId xmlns:p14="http://schemas.microsoft.com/office/powerpoint/2010/main" val="41968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2</a:t>
            </a:r>
            <a:endParaRPr lang="en-GB" dirty="0"/>
          </a:p>
        </p:txBody>
      </p:sp>
      <p:sp>
        <p:nvSpPr>
          <p:cNvPr id="3" name="Subtitle 2"/>
          <p:cNvSpPr>
            <a:spLocks noGrp="1"/>
          </p:cNvSpPr>
          <p:nvPr>
            <p:ph type="subTitle" idx="1"/>
          </p:nvPr>
        </p:nvSpPr>
        <p:spPr/>
        <p:txBody>
          <a:bodyPr>
            <a:normAutofit fontScale="70000" lnSpcReduction="20000"/>
          </a:bodyPr>
          <a:lstStyle/>
          <a:p>
            <a:r>
              <a:rPr lang="en-GB" dirty="0" smtClean="0"/>
              <a:t>Using brand guidelines or anything else to update the Bootstrap </a:t>
            </a:r>
            <a:r>
              <a:rPr lang="en-GB" dirty="0" err="1" smtClean="0"/>
              <a:t>config</a:t>
            </a:r>
            <a:r>
              <a:rPr lang="en-GB" dirty="0" smtClean="0"/>
              <a:t> file</a:t>
            </a:r>
          </a:p>
          <a:p>
            <a:endParaRPr lang="en-GB" dirty="0"/>
          </a:p>
          <a:p>
            <a:r>
              <a:rPr lang="en-GB" dirty="0" smtClean="0"/>
              <a:t>Before we start, please checkout the branch “part-two”</a:t>
            </a:r>
            <a:endParaRPr lang="en-GB" dirty="0"/>
          </a:p>
        </p:txBody>
      </p:sp>
    </p:spTree>
    <p:extLst>
      <p:ext uri="{BB962C8B-B14F-4D97-AF65-F5344CB8AC3E}">
        <p14:creationId xmlns:p14="http://schemas.microsoft.com/office/powerpoint/2010/main" val="184739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a:t>
            </a:r>
            <a:r>
              <a:rPr lang="en-GB" dirty="0" err="1" smtClean="0"/>
              <a:t>config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To avoid falling into the trap of overwriting large chunks of Bootstrap like a </a:t>
            </a:r>
            <a:r>
              <a:rPr lang="en-GB" dirty="0" err="1" smtClean="0"/>
              <a:t>noob</a:t>
            </a:r>
            <a:r>
              <a:rPr lang="en-GB" dirty="0" smtClean="0"/>
              <a:t>, you can use the </a:t>
            </a:r>
            <a:r>
              <a:rPr lang="en-GB" dirty="0" err="1" smtClean="0"/>
              <a:t>config</a:t>
            </a:r>
            <a:r>
              <a:rPr lang="en-GB" dirty="0" smtClean="0"/>
              <a:t> file to modify large swathes of the framework on build.</a:t>
            </a:r>
          </a:p>
          <a:p>
            <a:r>
              <a:rPr lang="en-GB" dirty="0" smtClean="0"/>
              <a:t>I’d recommend familiarising yourself with the </a:t>
            </a:r>
            <a:r>
              <a:rPr lang="en-GB" dirty="0" err="1" smtClean="0"/>
              <a:t>config</a:t>
            </a:r>
            <a:r>
              <a:rPr lang="en-GB" dirty="0" smtClean="0"/>
              <a:t> file here: </a:t>
            </a:r>
            <a:r>
              <a:rPr lang="en-GB" dirty="0" smtClean="0">
                <a:hlinkClick r:id="rId2"/>
              </a:rPr>
              <a:t>https://github.com/twbs/bootstrap-sass/blob/0a64ad76107e0363e0d504287c0f9b88c6679399/templates/project/_bootstrap-variables.sass</a:t>
            </a:r>
            <a:r>
              <a:rPr lang="en-GB" dirty="0" smtClean="0"/>
              <a:t> </a:t>
            </a:r>
            <a:endParaRPr lang="en-GB" dirty="0"/>
          </a:p>
        </p:txBody>
      </p:sp>
    </p:spTree>
    <p:extLst>
      <p:ext uri="{BB962C8B-B14F-4D97-AF65-F5344CB8AC3E}">
        <p14:creationId xmlns:p14="http://schemas.microsoft.com/office/powerpoint/2010/main" val="227860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brand guidelines</a:t>
            </a:r>
            <a:endParaRPr lang="en-GB" dirty="0"/>
          </a:p>
        </p:txBody>
      </p:sp>
      <p:pic>
        <p:nvPicPr>
          <p:cNvPr id="4" name="Content Placeholder 3" descr="Screen Shot 2016-09-11 at 23.31.3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4899" t="23559" r="24719" b="22309"/>
          <a:stretch/>
        </p:blipFill>
        <p:spPr>
          <a:xfrm>
            <a:off x="1110144" y="1250931"/>
            <a:ext cx="6904782" cy="5084438"/>
          </a:xfrm>
        </p:spPr>
      </p:pic>
    </p:spTree>
    <p:extLst>
      <p:ext uri="{BB962C8B-B14F-4D97-AF65-F5344CB8AC3E}">
        <p14:creationId xmlns:p14="http://schemas.microsoft.com/office/powerpoint/2010/main" val="127228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brand guidelines</a:t>
            </a:r>
            <a:endParaRPr lang="en-GB" dirty="0"/>
          </a:p>
        </p:txBody>
      </p:sp>
      <p:pic>
        <p:nvPicPr>
          <p:cNvPr id="4" name="Content Placeholder 3" descr="Screen Shot 2016-09-11 at 23.31.4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4899" t="15506" r="24720" b="26186"/>
          <a:stretch/>
        </p:blipFill>
        <p:spPr>
          <a:xfrm>
            <a:off x="1438151" y="1250608"/>
            <a:ext cx="6349707" cy="5036360"/>
          </a:xfrm>
        </p:spPr>
      </p:pic>
    </p:spTree>
    <p:extLst>
      <p:ext uri="{BB962C8B-B14F-4D97-AF65-F5344CB8AC3E}">
        <p14:creationId xmlns:p14="http://schemas.microsoft.com/office/powerpoint/2010/main" val="286862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GB" dirty="0" smtClean="0"/>
              <a:t>Reload </a:t>
            </a:r>
            <a:r>
              <a:rPr lang="en-GB" dirty="0" smtClean="0">
                <a:hlinkClick r:id="rId2"/>
              </a:rPr>
              <a:t>http://localhost:3000</a:t>
            </a:r>
            <a:r>
              <a:rPr lang="en-GB" dirty="0" smtClean="0"/>
              <a:t> to see what the skeleton of our site looks like now we’ve updated the </a:t>
            </a:r>
            <a:r>
              <a:rPr lang="en-GB" dirty="0" err="1" smtClean="0"/>
              <a:t>config</a:t>
            </a:r>
            <a:r>
              <a:rPr lang="en-GB" dirty="0" smtClean="0"/>
              <a:t> file</a:t>
            </a:r>
            <a:endParaRPr lang="en-GB" dirty="0"/>
          </a:p>
        </p:txBody>
      </p:sp>
    </p:spTree>
    <p:extLst>
      <p:ext uri="{BB962C8B-B14F-4D97-AF65-F5344CB8AC3E}">
        <p14:creationId xmlns:p14="http://schemas.microsoft.com/office/powerpoint/2010/main" val="283801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3</a:t>
            </a:r>
            <a:endParaRPr lang="en-GB" dirty="0"/>
          </a:p>
        </p:txBody>
      </p:sp>
      <p:sp>
        <p:nvSpPr>
          <p:cNvPr id="3" name="Subtitle 2"/>
          <p:cNvSpPr>
            <a:spLocks noGrp="1"/>
          </p:cNvSpPr>
          <p:nvPr>
            <p:ph type="subTitle" idx="1"/>
          </p:nvPr>
        </p:nvSpPr>
        <p:spPr/>
        <p:txBody>
          <a:bodyPr>
            <a:normAutofit fontScale="70000" lnSpcReduction="20000"/>
          </a:bodyPr>
          <a:lstStyle/>
          <a:p>
            <a:r>
              <a:rPr lang="en-GB" dirty="0"/>
              <a:t>U</a:t>
            </a:r>
            <a:r>
              <a:rPr lang="en-GB" dirty="0" smtClean="0"/>
              <a:t>se existing helpers that come with Bootstrap to add more components</a:t>
            </a:r>
          </a:p>
          <a:p>
            <a:endParaRPr lang="en-GB" dirty="0"/>
          </a:p>
          <a:p>
            <a:r>
              <a:rPr lang="en-GB" dirty="0" smtClean="0"/>
              <a:t>Before we start, please checkout the branch “part-three”</a:t>
            </a:r>
            <a:endParaRPr lang="en-GB" dirty="0"/>
          </a:p>
        </p:txBody>
      </p:sp>
    </p:spTree>
    <p:extLst>
      <p:ext uri="{BB962C8B-B14F-4D97-AF65-F5344CB8AC3E}">
        <p14:creationId xmlns:p14="http://schemas.microsoft.com/office/powerpoint/2010/main" val="318094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Before we start</a:t>
            </a:r>
            <a:r>
              <a:rPr lang="is-IS" dirty="0" smtClean="0"/>
              <a:t>…</a:t>
            </a:r>
            <a:endParaRPr lang="en-GB" dirty="0"/>
          </a:p>
        </p:txBody>
      </p:sp>
      <p:sp>
        <p:nvSpPr>
          <p:cNvPr id="3" name="Subtitle 2"/>
          <p:cNvSpPr>
            <a:spLocks noGrp="1"/>
          </p:cNvSpPr>
          <p:nvPr>
            <p:ph type="subTitle" idx="1"/>
          </p:nvPr>
        </p:nvSpPr>
        <p:spPr/>
        <p:txBody>
          <a:bodyPr/>
          <a:lstStyle/>
          <a:p>
            <a:r>
              <a:rPr lang="en-GB" dirty="0" smtClean="0"/>
              <a:t>Please make sure you have git and at least node v4 installed on your machine.</a:t>
            </a:r>
            <a:endParaRPr lang="en-GB" dirty="0"/>
          </a:p>
        </p:txBody>
      </p:sp>
    </p:spTree>
    <p:extLst>
      <p:ext uri="{BB962C8B-B14F-4D97-AF65-F5344CB8AC3E}">
        <p14:creationId xmlns:p14="http://schemas.microsoft.com/office/powerpoint/2010/main" val="170414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do we need to bother with this?</a:t>
            </a:r>
            <a:endParaRPr lang="en-GB" dirty="0"/>
          </a:p>
        </p:txBody>
      </p:sp>
      <p:sp>
        <p:nvSpPr>
          <p:cNvPr id="3" name="Content Placeholder 2"/>
          <p:cNvSpPr>
            <a:spLocks noGrp="1"/>
          </p:cNvSpPr>
          <p:nvPr>
            <p:ph idx="1"/>
          </p:nvPr>
        </p:nvSpPr>
        <p:spPr/>
        <p:txBody>
          <a:bodyPr/>
          <a:lstStyle/>
          <a:p>
            <a:r>
              <a:rPr lang="en-GB" dirty="0" smtClean="0"/>
              <a:t>We might need yet another button variation because default, primary, success, error and danger might not be enough</a:t>
            </a:r>
          </a:p>
          <a:p>
            <a:r>
              <a:rPr lang="en-GB" dirty="0" smtClean="0"/>
              <a:t>Rather than creating a new class and manually recreating all the properties, chances are there’s a helper within Bootstrap that’ll let you quickly build another component variation</a:t>
            </a:r>
            <a:endParaRPr lang="en-GB" dirty="0"/>
          </a:p>
        </p:txBody>
      </p:sp>
    </p:spTree>
    <p:extLst>
      <p:ext uri="{BB962C8B-B14F-4D97-AF65-F5344CB8AC3E}">
        <p14:creationId xmlns:p14="http://schemas.microsoft.com/office/powerpoint/2010/main" val="86367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can I find out if a helper utility exists?</a:t>
            </a:r>
            <a:endParaRPr lang="en-GB" dirty="0"/>
          </a:p>
        </p:txBody>
      </p:sp>
      <p:sp>
        <p:nvSpPr>
          <p:cNvPr id="3" name="Content Placeholder 2"/>
          <p:cNvSpPr>
            <a:spLocks noGrp="1"/>
          </p:cNvSpPr>
          <p:nvPr>
            <p:ph idx="1"/>
          </p:nvPr>
        </p:nvSpPr>
        <p:spPr/>
        <p:txBody>
          <a:bodyPr/>
          <a:lstStyle/>
          <a:p>
            <a:r>
              <a:rPr lang="en-GB" dirty="0" smtClean="0"/>
              <a:t>Go to the Bootstrap-sass </a:t>
            </a:r>
            <a:r>
              <a:rPr lang="en-GB" dirty="0" err="1"/>
              <a:t>G</a:t>
            </a:r>
            <a:r>
              <a:rPr lang="en-GB" dirty="0" err="1" smtClean="0"/>
              <a:t>ithub</a:t>
            </a:r>
            <a:r>
              <a:rPr lang="en-GB" dirty="0" smtClean="0"/>
              <a:t> repo and search the source code. </a:t>
            </a:r>
            <a:r>
              <a:rPr lang="en-GB" dirty="0" smtClean="0">
                <a:hlinkClick r:id="rId2"/>
              </a:rPr>
              <a:t>https://github.com/twbs/bootstrap-sass</a:t>
            </a:r>
            <a:endParaRPr lang="en-GB" dirty="0" smtClean="0"/>
          </a:p>
          <a:p>
            <a:r>
              <a:rPr lang="en-GB" dirty="0" smtClean="0"/>
              <a:t>If source maps are enabled, use that to see how a component is built in the SCSS source code using your web inspector</a:t>
            </a:r>
            <a:endParaRPr lang="en-GB" dirty="0"/>
          </a:p>
        </p:txBody>
      </p:sp>
    </p:spTree>
    <p:extLst>
      <p:ext uri="{BB962C8B-B14F-4D97-AF65-F5344CB8AC3E}">
        <p14:creationId xmlns:p14="http://schemas.microsoft.com/office/powerpoint/2010/main" val="304581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Fire up Sublime Text!</a:t>
            </a:r>
            <a:endParaRPr lang="en-GB" dirty="0"/>
          </a:p>
        </p:txBody>
      </p:sp>
      <p:sp>
        <p:nvSpPr>
          <p:cNvPr id="3" name="Content Placeholder 2"/>
          <p:cNvSpPr>
            <a:spLocks noGrp="1"/>
          </p:cNvSpPr>
          <p:nvPr>
            <p:ph idx="1"/>
          </p:nvPr>
        </p:nvSpPr>
        <p:spPr/>
        <p:txBody>
          <a:bodyPr/>
          <a:lstStyle/>
          <a:p>
            <a:r>
              <a:rPr lang="en-GB" dirty="0" smtClean="0"/>
              <a:t>If you open up _</a:t>
            </a:r>
            <a:r>
              <a:rPr lang="en-GB" dirty="0" err="1" smtClean="0"/>
              <a:t>buttons.scss</a:t>
            </a:r>
            <a:r>
              <a:rPr lang="en-GB" dirty="0" smtClean="0"/>
              <a:t> in the source folder of the project you can see how you can quickly generate new button variations.</a:t>
            </a:r>
          </a:p>
          <a:p>
            <a:pPr marL="0" indent="0">
              <a:buNone/>
            </a:pPr>
            <a:endParaRPr lang="en-GB" dirty="0"/>
          </a:p>
        </p:txBody>
      </p:sp>
    </p:spTree>
    <p:extLst>
      <p:ext uri="{BB962C8B-B14F-4D97-AF65-F5344CB8AC3E}">
        <p14:creationId xmlns:p14="http://schemas.microsoft.com/office/powerpoint/2010/main" val="2618209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4</a:t>
            </a:r>
            <a:endParaRPr lang="en-GB" dirty="0"/>
          </a:p>
        </p:txBody>
      </p:sp>
      <p:sp>
        <p:nvSpPr>
          <p:cNvPr id="3" name="Subtitle 2"/>
          <p:cNvSpPr>
            <a:spLocks noGrp="1"/>
          </p:cNvSpPr>
          <p:nvPr>
            <p:ph type="subTitle" idx="1"/>
          </p:nvPr>
        </p:nvSpPr>
        <p:spPr/>
        <p:txBody>
          <a:bodyPr>
            <a:normAutofit fontScale="92500" lnSpcReduction="20000"/>
          </a:bodyPr>
          <a:lstStyle/>
          <a:p>
            <a:r>
              <a:rPr lang="en-GB" dirty="0" smtClean="0"/>
              <a:t>Using utility classes</a:t>
            </a:r>
          </a:p>
          <a:p>
            <a:endParaRPr lang="en-GB" dirty="0"/>
          </a:p>
          <a:p>
            <a:r>
              <a:rPr lang="en-GB" dirty="0" smtClean="0"/>
              <a:t>Before we start, please checkout the branch “part-four”</a:t>
            </a:r>
            <a:endParaRPr lang="en-GB" dirty="0"/>
          </a:p>
        </p:txBody>
      </p:sp>
    </p:spTree>
    <p:extLst>
      <p:ext uri="{BB962C8B-B14F-4D97-AF65-F5344CB8AC3E}">
        <p14:creationId xmlns:p14="http://schemas.microsoft.com/office/powerpoint/2010/main" val="347953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Utilities</a:t>
            </a:r>
            <a:endParaRPr lang="en-GB" dirty="0"/>
          </a:p>
        </p:txBody>
      </p:sp>
      <p:sp>
        <p:nvSpPr>
          <p:cNvPr id="3" name="Content Placeholder 2"/>
          <p:cNvSpPr>
            <a:spLocks noGrp="1"/>
          </p:cNvSpPr>
          <p:nvPr>
            <p:ph idx="1"/>
          </p:nvPr>
        </p:nvSpPr>
        <p:spPr/>
        <p:txBody>
          <a:bodyPr/>
          <a:lstStyle/>
          <a:p>
            <a:r>
              <a:rPr lang="en-GB" dirty="0" smtClean="0"/>
              <a:t>Bootstrap comes with a load of utility classes to make your life easier. I could go through all of them but you have a web browser and can read, so RTFM. </a:t>
            </a:r>
          </a:p>
          <a:p>
            <a:endParaRPr lang="en-GB" dirty="0"/>
          </a:p>
          <a:p>
            <a:r>
              <a:rPr lang="en-GB" dirty="0" smtClean="0">
                <a:hlinkClick r:id="rId2"/>
              </a:rPr>
              <a:t>http://getbootstrap.com/css/</a:t>
            </a:r>
            <a:endParaRPr lang="en-GB" dirty="0" smtClean="0"/>
          </a:p>
          <a:p>
            <a:r>
              <a:rPr lang="en-GB" dirty="0" smtClean="0">
                <a:hlinkClick r:id="rId3"/>
              </a:rPr>
              <a:t>http://getbootstrap.com/components/</a:t>
            </a:r>
            <a:r>
              <a:rPr lang="en-GB" dirty="0" smtClean="0"/>
              <a:t> </a:t>
            </a:r>
          </a:p>
        </p:txBody>
      </p:sp>
    </p:spTree>
    <p:extLst>
      <p:ext uri="{BB962C8B-B14F-4D97-AF65-F5344CB8AC3E}">
        <p14:creationId xmlns:p14="http://schemas.microsoft.com/office/powerpoint/2010/main" val="230880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5</a:t>
            </a:r>
            <a:endParaRPr lang="en-US" dirty="0"/>
          </a:p>
        </p:txBody>
      </p:sp>
      <p:sp>
        <p:nvSpPr>
          <p:cNvPr id="3" name="Subtitle 2"/>
          <p:cNvSpPr>
            <a:spLocks noGrp="1"/>
          </p:cNvSpPr>
          <p:nvPr>
            <p:ph type="subTitle" idx="1"/>
          </p:nvPr>
        </p:nvSpPr>
        <p:spPr/>
        <p:txBody>
          <a:bodyPr>
            <a:normAutofit fontScale="70000" lnSpcReduction="20000"/>
          </a:bodyPr>
          <a:lstStyle/>
          <a:p>
            <a:r>
              <a:rPr lang="en-GB" dirty="0" smtClean="0"/>
              <a:t>Putting the finishing touches on your site by creating your own styles</a:t>
            </a:r>
            <a:endParaRPr lang="en-GB" dirty="0"/>
          </a:p>
          <a:p>
            <a:endParaRPr lang="en-GB" dirty="0"/>
          </a:p>
          <a:p>
            <a:r>
              <a:rPr lang="en-GB" dirty="0"/>
              <a:t>Before we start, please checkout the branch “part-four”</a:t>
            </a:r>
          </a:p>
          <a:p>
            <a:endParaRPr lang="en-US" dirty="0"/>
          </a:p>
        </p:txBody>
      </p:sp>
    </p:spTree>
    <p:extLst>
      <p:ext uri="{BB962C8B-B14F-4D97-AF65-F5344CB8AC3E}">
        <p14:creationId xmlns:p14="http://schemas.microsoft.com/office/powerpoint/2010/main" val="195067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you need to add your own styles, then try to make use of all the variables made available in the Bootstrap </a:t>
            </a:r>
            <a:r>
              <a:rPr lang="en-US" dirty="0" err="1" smtClean="0"/>
              <a:t>config</a:t>
            </a:r>
            <a:r>
              <a:rPr lang="en-US" dirty="0" smtClean="0"/>
              <a:t>, it comes with </a:t>
            </a:r>
            <a:r>
              <a:rPr lang="en-US" dirty="0" err="1" smtClean="0"/>
              <a:t>standardised</a:t>
            </a:r>
            <a:r>
              <a:rPr lang="en-US" dirty="0" smtClean="0"/>
              <a:t> padding, font sizes, </a:t>
            </a:r>
            <a:r>
              <a:rPr lang="en-US" dirty="0" err="1" smtClean="0"/>
              <a:t>colours</a:t>
            </a:r>
            <a:r>
              <a:rPr lang="en-US" dirty="0" smtClean="0"/>
              <a:t>, etc. There’s no point not using them</a:t>
            </a:r>
          </a:p>
          <a:p>
            <a:r>
              <a:rPr lang="en-US" dirty="0" smtClean="0"/>
              <a:t>Use the Bootstrap breakpoints for your media queries. There’s no point in adding more than the 4 breakpoints that ship with the framework (</a:t>
            </a:r>
            <a:r>
              <a:rPr lang="en-US" dirty="0" err="1" smtClean="0"/>
              <a:t>xs</a:t>
            </a:r>
            <a:r>
              <a:rPr lang="en-US" dirty="0" smtClean="0"/>
              <a:t> for mobile, </a:t>
            </a:r>
            <a:r>
              <a:rPr lang="en-US" dirty="0" err="1" smtClean="0"/>
              <a:t>sm</a:t>
            </a:r>
            <a:r>
              <a:rPr lang="en-US" dirty="0" smtClean="0"/>
              <a:t> for portrait tablet, md for landscape tablet and </a:t>
            </a:r>
            <a:r>
              <a:rPr lang="en-US" dirty="0" err="1" smtClean="0"/>
              <a:t>lg</a:t>
            </a:r>
            <a:r>
              <a:rPr lang="en-US" dirty="0" smtClean="0"/>
              <a:t> for desktop) otherwise your site just becomes a mess and hard to maintain</a:t>
            </a:r>
            <a:endParaRPr lang="en-US" dirty="0"/>
          </a:p>
        </p:txBody>
      </p:sp>
    </p:spTree>
    <p:extLst>
      <p:ext uri="{BB962C8B-B14F-4D97-AF65-F5344CB8AC3E}">
        <p14:creationId xmlns:p14="http://schemas.microsoft.com/office/powerpoint/2010/main" val="210635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Grab the session tutorials</a:t>
            </a:r>
            <a:endParaRPr lang="en-GB" dirty="0"/>
          </a:p>
        </p:txBody>
      </p:sp>
      <p:sp>
        <p:nvSpPr>
          <p:cNvPr id="3" name="Subtitle 2"/>
          <p:cNvSpPr>
            <a:spLocks noGrp="1"/>
          </p:cNvSpPr>
          <p:nvPr>
            <p:ph type="subTitle" idx="1"/>
          </p:nvPr>
        </p:nvSpPr>
        <p:spPr/>
        <p:txBody>
          <a:bodyPr>
            <a:normAutofit fontScale="47500" lnSpcReduction="20000"/>
          </a:bodyPr>
          <a:lstStyle/>
          <a:p>
            <a:r>
              <a:rPr lang="en-GB" dirty="0" smtClean="0"/>
              <a:t>Clone this repo: </a:t>
            </a:r>
            <a:r>
              <a:rPr lang="en-GB" dirty="0" smtClean="0">
                <a:hlinkClick r:id="rId2"/>
              </a:rPr>
              <a:t>https://github.com/mogusbi/bootstrap-for-dummies.git</a:t>
            </a:r>
            <a:endParaRPr lang="en-GB" dirty="0" smtClean="0"/>
          </a:p>
          <a:p>
            <a:endParaRPr lang="en-GB" dirty="0"/>
          </a:p>
          <a:p>
            <a:r>
              <a:rPr lang="en-GB" dirty="0" smtClean="0"/>
              <a:t>And then cd into the bootstrap-for-dummies directory checkout the “part-one” branch.</a:t>
            </a:r>
          </a:p>
          <a:p>
            <a:endParaRPr lang="en-GB" dirty="0"/>
          </a:p>
          <a:p>
            <a:r>
              <a:rPr lang="en-GB" dirty="0" smtClean="0"/>
              <a:t>Once you’re in there, run “</a:t>
            </a:r>
            <a:r>
              <a:rPr lang="en-GB" dirty="0" err="1" smtClean="0"/>
              <a:t>npm</a:t>
            </a:r>
            <a:r>
              <a:rPr lang="en-GB" dirty="0" smtClean="0"/>
              <a:t> install” to install project dependencies and then “</a:t>
            </a:r>
            <a:r>
              <a:rPr lang="en-GB" dirty="0" err="1" smtClean="0"/>
              <a:t>npm</a:t>
            </a:r>
            <a:r>
              <a:rPr lang="en-GB" dirty="0" smtClean="0"/>
              <a:t> start” and load up </a:t>
            </a:r>
            <a:r>
              <a:rPr lang="en-GB" dirty="0" smtClean="0">
                <a:hlinkClick r:id="rId3"/>
              </a:rPr>
              <a:t>http://localhost:3000</a:t>
            </a:r>
            <a:r>
              <a:rPr lang="en-GB" dirty="0" smtClean="0"/>
              <a:t> on your chosen browser</a:t>
            </a:r>
            <a:endParaRPr lang="en-GB" dirty="0"/>
          </a:p>
        </p:txBody>
      </p:sp>
    </p:spTree>
    <p:extLst>
      <p:ext uri="{BB962C8B-B14F-4D97-AF65-F5344CB8AC3E}">
        <p14:creationId xmlns:p14="http://schemas.microsoft.com/office/powerpoint/2010/main" val="297056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this session will talk about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What is Bootstrap?</a:t>
            </a:r>
          </a:p>
          <a:p>
            <a:r>
              <a:rPr lang="en-GB" dirty="0" smtClean="0"/>
              <a:t>The pros and cons of Bootstrap</a:t>
            </a:r>
          </a:p>
          <a:p>
            <a:r>
              <a:rPr lang="en-GB" dirty="0" smtClean="0"/>
              <a:t>Mo’s step-by-step guide to using Bootstrap</a:t>
            </a:r>
          </a:p>
          <a:p>
            <a:pPr lvl="1"/>
            <a:r>
              <a:rPr lang="en-GB" dirty="0" smtClean="0"/>
              <a:t>Looking at visuals and identifying which existing Bootstrap components to use so that you can build a skeleton site without writing a single line of (S)CSS</a:t>
            </a:r>
          </a:p>
          <a:p>
            <a:pPr lvl="1"/>
            <a:r>
              <a:rPr lang="en-GB" dirty="0" smtClean="0"/>
              <a:t>Looking at something like a brand guideline and using the info from that update the Bootstrap configuration file to make your skeleton site look closer to the end product</a:t>
            </a:r>
          </a:p>
          <a:p>
            <a:pPr lvl="1"/>
            <a:r>
              <a:rPr lang="en-GB" dirty="0" smtClean="0"/>
              <a:t>How to use existing helpers that come with Bootstrap to add more components (i.e. how to avoid reinventing the wheel)</a:t>
            </a:r>
          </a:p>
          <a:p>
            <a:pPr lvl="1"/>
            <a:r>
              <a:rPr lang="en-GB" dirty="0" smtClean="0"/>
              <a:t>Using built in utilities</a:t>
            </a:r>
          </a:p>
          <a:p>
            <a:pPr lvl="1"/>
            <a:r>
              <a:rPr lang="en-GB" dirty="0" smtClean="0"/>
              <a:t>Putting the finishing touches to your Bootstrap site by adding in your own styles</a:t>
            </a:r>
            <a:endParaRPr lang="en-GB" dirty="0"/>
          </a:p>
        </p:txBody>
      </p:sp>
    </p:spTree>
    <p:extLst>
      <p:ext uri="{BB962C8B-B14F-4D97-AF65-F5344CB8AC3E}">
        <p14:creationId xmlns:p14="http://schemas.microsoft.com/office/powerpoint/2010/main" val="318525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Bootstrap?</a:t>
            </a:r>
            <a:endParaRPr lang="en-GB" dirty="0"/>
          </a:p>
        </p:txBody>
      </p:sp>
      <p:sp>
        <p:nvSpPr>
          <p:cNvPr id="3" name="Subtitle 2"/>
          <p:cNvSpPr>
            <a:spLocks noGrp="1"/>
          </p:cNvSpPr>
          <p:nvPr>
            <p:ph type="subTitle" idx="1"/>
          </p:nvPr>
        </p:nvSpPr>
        <p:spPr/>
        <p:txBody>
          <a:bodyPr>
            <a:normAutofit fontScale="92500" lnSpcReduction="10000"/>
          </a:bodyPr>
          <a:lstStyle/>
          <a:p>
            <a:r>
              <a:rPr lang="en-GB" dirty="0" smtClean="0"/>
              <a:t>According to their website, it is a “HTML, CSS, and JS framework for developing responsive, mobile first projects on the web”</a:t>
            </a:r>
            <a:endParaRPr lang="en-GB" dirty="0"/>
          </a:p>
        </p:txBody>
      </p:sp>
    </p:spTree>
    <p:extLst>
      <p:ext uri="{BB962C8B-B14F-4D97-AF65-F5344CB8AC3E}">
        <p14:creationId xmlns:p14="http://schemas.microsoft.com/office/powerpoint/2010/main" val="357884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pros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It does all the heavy lifting for you so that you can knock together a fully responsive website in next to no time.</a:t>
            </a:r>
          </a:p>
          <a:p>
            <a:r>
              <a:rPr lang="en-GB" dirty="0" smtClean="0"/>
              <a:t>You don’t have to worry about how it works on different browsers, provided you haven’t done anything too wacky, your site should work just fine on all the supported browsers (IE8+). After all, it is the most popular framework in the world so you’d assume they’ve done some rigorous testing</a:t>
            </a:r>
            <a:r>
              <a:rPr lang="is-IS" dirty="0" smtClean="0"/>
              <a:t>….</a:t>
            </a:r>
            <a:endParaRPr lang="en-GB" dirty="0"/>
          </a:p>
        </p:txBody>
      </p:sp>
    </p:spTree>
    <p:extLst>
      <p:ext uri="{BB962C8B-B14F-4D97-AF65-F5344CB8AC3E}">
        <p14:creationId xmlns:p14="http://schemas.microsoft.com/office/powerpoint/2010/main" val="59294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cons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It makes you write crap HTML. Bootstrap is notorious for making your write spaghetti code</a:t>
            </a:r>
          </a:p>
          <a:p>
            <a:r>
              <a:rPr lang="en-GB" dirty="0" smtClean="0"/>
              <a:t>It’s pretty easy to spot a site built on Bootstrap if you’re being lazy and don’t customise it. You end up making rubbish sites that don’t stand out.</a:t>
            </a:r>
          </a:p>
          <a:p>
            <a:r>
              <a:rPr lang="en-GB" dirty="0" smtClean="0"/>
              <a:t>People misuse Bootstrap. It makes no sense including the entire compiled library and then creating another </a:t>
            </a:r>
            <a:r>
              <a:rPr lang="en-GB" dirty="0" err="1" smtClean="0"/>
              <a:t>stylesheet</a:t>
            </a:r>
            <a:r>
              <a:rPr lang="en-GB" dirty="0" smtClean="0"/>
              <a:t> to overwrite colours, fonts, buttons, etc. </a:t>
            </a:r>
            <a:r>
              <a:rPr lang="en-GB" b="1" dirty="0" smtClean="0"/>
              <a:t>(This is why we’ll be using Bootstrap-Sass to pick and choose which bits of Bootstrap we want and the </a:t>
            </a:r>
            <a:r>
              <a:rPr lang="en-GB" b="1" dirty="0" err="1" smtClean="0"/>
              <a:t>config</a:t>
            </a:r>
            <a:r>
              <a:rPr lang="en-GB" b="1" dirty="0" smtClean="0"/>
              <a:t> file to that we’re not forced to overwrite properties</a:t>
            </a:r>
            <a:r>
              <a:rPr lang="en-GB" dirty="0" smtClean="0"/>
              <a:t>).</a:t>
            </a:r>
            <a:endParaRPr lang="en-GB" dirty="0"/>
          </a:p>
        </p:txBody>
      </p:sp>
    </p:spTree>
    <p:extLst>
      <p:ext uri="{BB962C8B-B14F-4D97-AF65-F5344CB8AC3E}">
        <p14:creationId xmlns:p14="http://schemas.microsoft.com/office/powerpoint/2010/main" val="129693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Before we start</a:t>
            </a:r>
            <a:r>
              <a:rPr lang="is-IS" dirty="0" smtClean="0"/>
              <a:t>…</a:t>
            </a:r>
            <a:endParaRPr lang="en-US" dirty="0"/>
          </a:p>
        </p:txBody>
      </p:sp>
      <p:sp>
        <p:nvSpPr>
          <p:cNvPr id="3" name="Subtitle 2"/>
          <p:cNvSpPr>
            <a:spLocks noGrp="1"/>
          </p:cNvSpPr>
          <p:nvPr>
            <p:ph type="subTitle" idx="1"/>
          </p:nvPr>
        </p:nvSpPr>
        <p:spPr/>
        <p:txBody>
          <a:bodyPr/>
          <a:lstStyle/>
          <a:p>
            <a:r>
              <a:rPr lang="en-US" dirty="0" smtClean="0"/>
              <a:t>This is all opinionated, if you don’t agree with something I say then speak up</a:t>
            </a:r>
            <a:endParaRPr lang="en-US" dirty="0"/>
          </a:p>
        </p:txBody>
      </p:sp>
    </p:spTree>
    <p:extLst>
      <p:ext uri="{BB962C8B-B14F-4D97-AF65-F5344CB8AC3E}">
        <p14:creationId xmlns:p14="http://schemas.microsoft.com/office/powerpoint/2010/main" val="152026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1</a:t>
            </a:r>
            <a:endParaRPr lang="en-GB" dirty="0"/>
          </a:p>
        </p:txBody>
      </p:sp>
      <p:sp>
        <p:nvSpPr>
          <p:cNvPr id="3" name="Subtitle 2"/>
          <p:cNvSpPr>
            <a:spLocks noGrp="1"/>
          </p:cNvSpPr>
          <p:nvPr>
            <p:ph type="subTitle" idx="1"/>
          </p:nvPr>
        </p:nvSpPr>
        <p:spPr/>
        <p:txBody>
          <a:bodyPr>
            <a:normAutofit lnSpcReduction="10000"/>
          </a:bodyPr>
          <a:lstStyle/>
          <a:p>
            <a:pPr marL="0" lvl="1"/>
            <a:r>
              <a:rPr lang="en-GB" dirty="0" smtClean="0"/>
              <a:t>Looking at visuals and identifying which existing Bootstrap components to use so that you can build a skeleton site without writing a single line of (S)CSS</a:t>
            </a:r>
          </a:p>
          <a:p>
            <a:endParaRPr lang="en-GB" dirty="0"/>
          </a:p>
        </p:txBody>
      </p:sp>
    </p:spTree>
    <p:extLst>
      <p:ext uri="{BB962C8B-B14F-4D97-AF65-F5344CB8AC3E}">
        <p14:creationId xmlns:p14="http://schemas.microsoft.com/office/powerpoint/2010/main" val="321696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TotalTime>
  <Words>988</Words>
  <Application>Microsoft Macintosh PowerPoint</Application>
  <PresentationFormat>On-screen Show (4:3)</PresentationFormat>
  <Paragraphs>81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Bootstrap for dummies</vt:lpstr>
      <vt:lpstr>Before we start…</vt:lpstr>
      <vt:lpstr>Grab the session tutorials</vt:lpstr>
      <vt:lpstr>What this session will talk about</vt:lpstr>
      <vt:lpstr>What is Bootstrap?</vt:lpstr>
      <vt:lpstr>Bootstrap pros</vt:lpstr>
      <vt:lpstr>Bootstrap cons</vt:lpstr>
      <vt:lpstr>Before we start…</vt:lpstr>
      <vt:lpstr>Part 1</vt:lpstr>
      <vt:lpstr>Look at this design: which existing Bootstrap components can we use?</vt:lpstr>
      <vt:lpstr>PowerPoint Presentation</vt:lpstr>
      <vt:lpstr>PowerPoint Presentation</vt:lpstr>
      <vt:lpstr>PowerPoint Presentation</vt:lpstr>
      <vt:lpstr>Part 2</vt:lpstr>
      <vt:lpstr>Bootstrap config</vt:lpstr>
      <vt:lpstr>Using brand guidelines</vt:lpstr>
      <vt:lpstr>Using brand guidelines</vt:lpstr>
      <vt:lpstr>PowerPoint Presentation</vt:lpstr>
      <vt:lpstr>Part 3</vt:lpstr>
      <vt:lpstr>Why do we need to bother with this?</vt:lpstr>
      <vt:lpstr>How can I find out if a helper utility exists?</vt:lpstr>
      <vt:lpstr>Fire up Sublime Text!</vt:lpstr>
      <vt:lpstr>Part 4</vt:lpstr>
      <vt:lpstr>Utilities</vt:lpstr>
      <vt:lpstr>Part 5</vt:lpstr>
      <vt:lpstr>Best practices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for dummies</dc:title>
  <dc:creator>Mohamed Gusbi</dc:creator>
  <cp:lastModifiedBy>Mo Gusbi</cp:lastModifiedBy>
  <cp:revision>14</cp:revision>
  <dcterms:created xsi:type="dcterms:W3CDTF">2016-09-11T21:24:56Z</dcterms:created>
  <dcterms:modified xsi:type="dcterms:W3CDTF">2016-09-12T07:39:10Z</dcterms:modified>
</cp:coreProperties>
</file>