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D4A0B-A3FB-4DB6-BFDD-5ABC4A1C67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13C412-895D-41DF-8FA9-FD663F09B1B5}">
      <dgm:prSet/>
      <dgm:spPr/>
      <dgm:t>
        <a:bodyPr/>
        <a:lstStyle/>
        <a:p>
          <a:pPr>
            <a:defRPr cap="all"/>
          </a:pPr>
          <a:r>
            <a:rPr lang="en-US" b="1"/>
            <a:t>Emergency Departments face challenges like overcrowding, long wait times, and high operational costs.</a:t>
          </a:r>
          <a:endParaRPr lang="en-US"/>
        </a:p>
      </dgm:t>
    </dgm:pt>
    <dgm:pt modelId="{6EC60355-333B-47E5-B61B-36DD10986CEF}" type="parTrans" cxnId="{409ABF2B-7902-446A-BCE3-A840392D02EA}">
      <dgm:prSet/>
      <dgm:spPr/>
      <dgm:t>
        <a:bodyPr/>
        <a:lstStyle/>
        <a:p>
          <a:endParaRPr lang="en-US"/>
        </a:p>
      </dgm:t>
    </dgm:pt>
    <dgm:pt modelId="{A55F26EB-4020-424F-A9BD-D8B4906F38A2}" type="sibTrans" cxnId="{409ABF2B-7902-446A-BCE3-A840392D02EA}">
      <dgm:prSet/>
      <dgm:spPr/>
      <dgm:t>
        <a:bodyPr/>
        <a:lstStyle/>
        <a:p>
          <a:endParaRPr lang="en-US"/>
        </a:p>
      </dgm:t>
    </dgm:pt>
    <dgm:pt modelId="{2DB4128D-85B7-4591-9E70-B38A94AE6AE6}">
      <dgm:prSet/>
      <dgm:spPr/>
      <dgm:t>
        <a:bodyPr/>
        <a:lstStyle/>
        <a:p>
          <a:pPr>
            <a:defRPr cap="all"/>
          </a:pPr>
          <a:r>
            <a:rPr lang="en-US" b="1"/>
            <a:t>Predictive analytics (ARIMA and Gradient Boosting) can optimize staffing and inventory.</a:t>
          </a:r>
          <a:endParaRPr lang="en-US"/>
        </a:p>
      </dgm:t>
    </dgm:pt>
    <dgm:pt modelId="{9CFE4C02-8585-434C-9BCA-6049AC44DDC7}" type="parTrans" cxnId="{79E015F8-52B2-47CD-B388-212DB36DDD35}">
      <dgm:prSet/>
      <dgm:spPr/>
      <dgm:t>
        <a:bodyPr/>
        <a:lstStyle/>
        <a:p>
          <a:endParaRPr lang="en-US"/>
        </a:p>
      </dgm:t>
    </dgm:pt>
    <dgm:pt modelId="{4D5ACD27-26DF-4F4B-A51C-3F387158448E}" type="sibTrans" cxnId="{79E015F8-52B2-47CD-B388-212DB36DDD35}">
      <dgm:prSet/>
      <dgm:spPr/>
      <dgm:t>
        <a:bodyPr/>
        <a:lstStyle/>
        <a:p>
          <a:endParaRPr lang="en-US"/>
        </a:p>
      </dgm:t>
    </dgm:pt>
    <dgm:pt modelId="{F89BF33D-DF17-4CF4-A2EA-4319B8CC414D}">
      <dgm:prSet/>
      <dgm:spPr/>
      <dgm:t>
        <a:bodyPr/>
        <a:lstStyle/>
        <a:p>
          <a:pPr>
            <a:defRPr cap="all"/>
          </a:pPr>
          <a:r>
            <a:rPr lang="en-US" b="1"/>
            <a:t>Goal: Enhance patient care and reduce operational inefficiencies.</a:t>
          </a:r>
          <a:endParaRPr lang="en-US"/>
        </a:p>
      </dgm:t>
    </dgm:pt>
    <dgm:pt modelId="{E8F1E8F1-040D-4975-A02E-891324A3ACB9}" type="parTrans" cxnId="{18FFC326-CA72-4BDF-B706-10E7EA60D2DB}">
      <dgm:prSet/>
      <dgm:spPr/>
      <dgm:t>
        <a:bodyPr/>
        <a:lstStyle/>
        <a:p>
          <a:endParaRPr lang="en-US"/>
        </a:p>
      </dgm:t>
    </dgm:pt>
    <dgm:pt modelId="{20AC5DEB-21F7-47AD-A308-D1DE70410921}" type="sibTrans" cxnId="{18FFC326-CA72-4BDF-B706-10E7EA60D2DB}">
      <dgm:prSet/>
      <dgm:spPr/>
      <dgm:t>
        <a:bodyPr/>
        <a:lstStyle/>
        <a:p>
          <a:endParaRPr lang="en-US"/>
        </a:p>
      </dgm:t>
    </dgm:pt>
    <dgm:pt modelId="{7AD6E814-598E-4F69-9871-0A1CBE9EA7DF}" type="pres">
      <dgm:prSet presAssocID="{65ED4A0B-A3FB-4DB6-BFDD-5ABC4A1C67A2}" presName="root" presStyleCnt="0">
        <dgm:presLayoutVars>
          <dgm:dir/>
          <dgm:resizeHandles val="exact"/>
        </dgm:presLayoutVars>
      </dgm:prSet>
      <dgm:spPr/>
    </dgm:pt>
    <dgm:pt modelId="{03A1AF3B-75B4-429E-BCCA-03B7E825ED35}" type="pres">
      <dgm:prSet presAssocID="{D913C412-895D-41DF-8FA9-FD663F09B1B5}" presName="compNode" presStyleCnt="0"/>
      <dgm:spPr/>
    </dgm:pt>
    <dgm:pt modelId="{3BE51666-DD9C-4853-851B-A89FA97C81CD}" type="pres">
      <dgm:prSet presAssocID="{D913C412-895D-41DF-8FA9-FD663F09B1B5}" presName="iconBgRect" presStyleLbl="bgShp" presStyleIdx="0" presStyleCnt="3"/>
      <dgm:spPr/>
    </dgm:pt>
    <dgm:pt modelId="{3B32BE69-F678-4B24-9B60-A68DEDA15ECB}" type="pres">
      <dgm:prSet presAssocID="{D913C412-895D-41DF-8FA9-FD663F09B1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576BDC3D-1831-4016-9F04-062BC9F88D1B}" type="pres">
      <dgm:prSet presAssocID="{D913C412-895D-41DF-8FA9-FD663F09B1B5}" presName="spaceRect" presStyleCnt="0"/>
      <dgm:spPr/>
    </dgm:pt>
    <dgm:pt modelId="{BA6806C9-BE6B-4469-A45C-F0045B39EF10}" type="pres">
      <dgm:prSet presAssocID="{D913C412-895D-41DF-8FA9-FD663F09B1B5}" presName="textRect" presStyleLbl="revTx" presStyleIdx="0" presStyleCnt="3">
        <dgm:presLayoutVars>
          <dgm:chMax val="1"/>
          <dgm:chPref val="1"/>
        </dgm:presLayoutVars>
      </dgm:prSet>
      <dgm:spPr/>
    </dgm:pt>
    <dgm:pt modelId="{EC2D3384-B047-47B8-BEC0-71658636A127}" type="pres">
      <dgm:prSet presAssocID="{A55F26EB-4020-424F-A9BD-D8B4906F38A2}" presName="sibTrans" presStyleCnt="0"/>
      <dgm:spPr/>
    </dgm:pt>
    <dgm:pt modelId="{628D648D-0022-4B71-99D3-73AD5695830D}" type="pres">
      <dgm:prSet presAssocID="{2DB4128D-85B7-4591-9E70-B38A94AE6AE6}" presName="compNode" presStyleCnt="0"/>
      <dgm:spPr/>
    </dgm:pt>
    <dgm:pt modelId="{4F36D05E-80D1-496B-909B-DE0BC009A85A}" type="pres">
      <dgm:prSet presAssocID="{2DB4128D-85B7-4591-9E70-B38A94AE6AE6}" presName="iconBgRect" presStyleLbl="bgShp" presStyleIdx="1" presStyleCnt="3"/>
      <dgm:spPr/>
    </dgm:pt>
    <dgm:pt modelId="{FBB1B535-2EF7-4F4F-82D5-17D84B807905}" type="pres">
      <dgm:prSet presAssocID="{2DB4128D-85B7-4591-9E70-B38A94AE6A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98352AC-7D9B-49E7-8616-95CB19B751D8}" type="pres">
      <dgm:prSet presAssocID="{2DB4128D-85B7-4591-9E70-B38A94AE6AE6}" presName="spaceRect" presStyleCnt="0"/>
      <dgm:spPr/>
    </dgm:pt>
    <dgm:pt modelId="{95CFF9E6-E2C6-44DC-AA24-0682038D64E7}" type="pres">
      <dgm:prSet presAssocID="{2DB4128D-85B7-4591-9E70-B38A94AE6AE6}" presName="textRect" presStyleLbl="revTx" presStyleIdx="1" presStyleCnt="3">
        <dgm:presLayoutVars>
          <dgm:chMax val="1"/>
          <dgm:chPref val="1"/>
        </dgm:presLayoutVars>
      </dgm:prSet>
      <dgm:spPr/>
    </dgm:pt>
    <dgm:pt modelId="{38C967CA-BD17-4FCD-B397-D71EE561B3BB}" type="pres">
      <dgm:prSet presAssocID="{4D5ACD27-26DF-4F4B-A51C-3F387158448E}" presName="sibTrans" presStyleCnt="0"/>
      <dgm:spPr/>
    </dgm:pt>
    <dgm:pt modelId="{9538E75E-6918-46F8-B9E1-CFEF341E693C}" type="pres">
      <dgm:prSet presAssocID="{F89BF33D-DF17-4CF4-A2EA-4319B8CC414D}" presName="compNode" presStyleCnt="0"/>
      <dgm:spPr/>
    </dgm:pt>
    <dgm:pt modelId="{248C15A7-7A97-47E2-972D-5F4DBD919EA7}" type="pres">
      <dgm:prSet presAssocID="{F89BF33D-DF17-4CF4-A2EA-4319B8CC414D}" presName="iconBgRect" presStyleLbl="bgShp" presStyleIdx="2" presStyleCnt="3"/>
      <dgm:spPr/>
    </dgm:pt>
    <dgm:pt modelId="{F7974EA8-9847-43C0-ABAA-C5CF6F344C5B}" type="pres">
      <dgm:prSet presAssocID="{F89BF33D-DF17-4CF4-A2EA-4319B8CC41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B76CE8B-7A4A-4EDE-99B7-D4CD75043F51}" type="pres">
      <dgm:prSet presAssocID="{F89BF33D-DF17-4CF4-A2EA-4319B8CC414D}" presName="spaceRect" presStyleCnt="0"/>
      <dgm:spPr/>
    </dgm:pt>
    <dgm:pt modelId="{FB7BE6C7-8BE5-4A89-B558-DECEA954FA02}" type="pres">
      <dgm:prSet presAssocID="{F89BF33D-DF17-4CF4-A2EA-4319B8CC41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E31225-47F6-4D4E-A6F0-37D6DA11508B}" type="presOf" srcId="{F89BF33D-DF17-4CF4-A2EA-4319B8CC414D}" destId="{FB7BE6C7-8BE5-4A89-B558-DECEA954FA02}" srcOrd="0" destOrd="0" presId="urn:microsoft.com/office/officeart/2018/5/layout/IconCircleLabelList"/>
    <dgm:cxn modelId="{18FFC326-CA72-4BDF-B706-10E7EA60D2DB}" srcId="{65ED4A0B-A3FB-4DB6-BFDD-5ABC4A1C67A2}" destId="{F89BF33D-DF17-4CF4-A2EA-4319B8CC414D}" srcOrd="2" destOrd="0" parTransId="{E8F1E8F1-040D-4975-A02E-891324A3ACB9}" sibTransId="{20AC5DEB-21F7-47AD-A308-D1DE70410921}"/>
    <dgm:cxn modelId="{409ABF2B-7902-446A-BCE3-A840392D02EA}" srcId="{65ED4A0B-A3FB-4DB6-BFDD-5ABC4A1C67A2}" destId="{D913C412-895D-41DF-8FA9-FD663F09B1B5}" srcOrd="0" destOrd="0" parTransId="{6EC60355-333B-47E5-B61B-36DD10986CEF}" sibTransId="{A55F26EB-4020-424F-A9BD-D8B4906F38A2}"/>
    <dgm:cxn modelId="{B15CA62E-9504-4317-A5D9-A9B8FEFEF7D3}" type="presOf" srcId="{2DB4128D-85B7-4591-9E70-B38A94AE6AE6}" destId="{95CFF9E6-E2C6-44DC-AA24-0682038D64E7}" srcOrd="0" destOrd="0" presId="urn:microsoft.com/office/officeart/2018/5/layout/IconCircleLabelList"/>
    <dgm:cxn modelId="{15093393-E811-42CF-90A9-EBB23C8058DE}" type="presOf" srcId="{65ED4A0B-A3FB-4DB6-BFDD-5ABC4A1C67A2}" destId="{7AD6E814-598E-4F69-9871-0A1CBE9EA7DF}" srcOrd="0" destOrd="0" presId="urn:microsoft.com/office/officeart/2018/5/layout/IconCircleLabelList"/>
    <dgm:cxn modelId="{48F702DE-2F77-4F97-95B9-9B6D34ADBAED}" type="presOf" srcId="{D913C412-895D-41DF-8FA9-FD663F09B1B5}" destId="{BA6806C9-BE6B-4469-A45C-F0045B39EF10}" srcOrd="0" destOrd="0" presId="urn:microsoft.com/office/officeart/2018/5/layout/IconCircleLabelList"/>
    <dgm:cxn modelId="{79E015F8-52B2-47CD-B388-212DB36DDD35}" srcId="{65ED4A0B-A3FB-4DB6-BFDD-5ABC4A1C67A2}" destId="{2DB4128D-85B7-4591-9E70-B38A94AE6AE6}" srcOrd="1" destOrd="0" parTransId="{9CFE4C02-8585-434C-9BCA-6049AC44DDC7}" sibTransId="{4D5ACD27-26DF-4F4B-A51C-3F387158448E}"/>
    <dgm:cxn modelId="{1235F589-88CE-4811-B099-6BBB89288A4F}" type="presParOf" srcId="{7AD6E814-598E-4F69-9871-0A1CBE9EA7DF}" destId="{03A1AF3B-75B4-429E-BCCA-03B7E825ED35}" srcOrd="0" destOrd="0" presId="urn:microsoft.com/office/officeart/2018/5/layout/IconCircleLabelList"/>
    <dgm:cxn modelId="{452B4DC2-8B49-4418-ABED-2741E50E5A1A}" type="presParOf" srcId="{03A1AF3B-75B4-429E-BCCA-03B7E825ED35}" destId="{3BE51666-DD9C-4853-851B-A89FA97C81CD}" srcOrd="0" destOrd="0" presId="urn:microsoft.com/office/officeart/2018/5/layout/IconCircleLabelList"/>
    <dgm:cxn modelId="{2126585F-6248-4C20-BBC9-649A797F5BB1}" type="presParOf" srcId="{03A1AF3B-75B4-429E-BCCA-03B7E825ED35}" destId="{3B32BE69-F678-4B24-9B60-A68DEDA15ECB}" srcOrd="1" destOrd="0" presId="urn:microsoft.com/office/officeart/2018/5/layout/IconCircleLabelList"/>
    <dgm:cxn modelId="{AC18CE35-CD1F-43CB-8472-7F2C6DACCB0F}" type="presParOf" srcId="{03A1AF3B-75B4-429E-BCCA-03B7E825ED35}" destId="{576BDC3D-1831-4016-9F04-062BC9F88D1B}" srcOrd="2" destOrd="0" presId="urn:microsoft.com/office/officeart/2018/5/layout/IconCircleLabelList"/>
    <dgm:cxn modelId="{FA6C5C6C-4901-40F2-B7C7-FB22447575AF}" type="presParOf" srcId="{03A1AF3B-75B4-429E-BCCA-03B7E825ED35}" destId="{BA6806C9-BE6B-4469-A45C-F0045B39EF10}" srcOrd="3" destOrd="0" presId="urn:microsoft.com/office/officeart/2018/5/layout/IconCircleLabelList"/>
    <dgm:cxn modelId="{B8F4493C-D4AD-4C96-B0D7-6657FBC00B7E}" type="presParOf" srcId="{7AD6E814-598E-4F69-9871-0A1CBE9EA7DF}" destId="{EC2D3384-B047-47B8-BEC0-71658636A127}" srcOrd="1" destOrd="0" presId="urn:microsoft.com/office/officeart/2018/5/layout/IconCircleLabelList"/>
    <dgm:cxn modelId="{5CEB723E-4BCC-4F10-B802-91C8BB19D3C4}" type="presParOf" srcId="{7AD6E814-598E-4F69-9871-0A1CBE9EA7DF}" destId="{628D648D-0022-4B71-99D3-73AD5695830D}" srcOrd="2" destOrd="0" presId="urn:microsoft.com/office/officeart/2018/5/layout/IconCircleLabelList"/>
    <dgm:cxn modelId="{0D7D5FB8-6413-46AB-9ACD-F3D38FC54347}" type="presParOf" srcId="{628D648D-0022-4B71-99D3-73AD5695830D}" destId="{4F36D05E-80D1-496B-909B-DE0BC009A85A}" srcOrd="0" destOrd="0" presId="urn:microsoft.com/office/officeart/2018/5/layout/IconCircleLabelList"/>
    <dgm:cxn modelId="{004B3DF3-0250-422D-8AD2-6571BDBB9553}" type="presParOf" srcId="{628D648D-0022-4B71-99D3-73AD5695830D}" destId="{FBB1B535-2EF7-4F4F-82D5-17D84B807905}" srcOrd="1" destOrd="0" presId="urn:microsoft.com/office/officeart/2018/5/layout/IconCircleLabelList"/>
    <dgm:cxn modelId="{682ABB49-AF85-4115-84F9-E67562B77E3D}" type="presParOf" srcId="{628D648D-0022-4B71-99D3-73AD5695830D}" destId="{998352AC-7D9B-49E7-8616-95CB19B751D8}" srcOrd="2" destOrd="0" presId="urn:microsoft.com/office/officeart/2018/5/layout/IconCircleLabelList"/>
    <dgm:cxn modelId="{0232E5EE-68C9-4272-8AAF-793126396F9E}" type="presParOf" srcId="{628D648D-0022-4B71-99D3-73AD5695830D}" destId="{95CFF9E6-E2C6-44DC-AA24-0682038D64E7}" srcOrd="3" destOrd="0" presId="urn:microsoft.com/office/officeart/2018/5/layout/IconCircleLabelList"/>
    <dgm:cxn modelId="{B29DC9EA-79FB-4028-BFED-87546F976946}" type="presParOf" srcId="{7AD6E814-598E-4F69-9871-0A1CBE9EA7DF}" destId="{38C967CA-BD17-4FCD-B397-D71EE561B3BB}" srcOrd="3" destOrd="0" presId="urn:microsoft.com/office/officeart/2018/5/layout/IconCircleLabelList"/>
    <dgm:cxn modelId="{A0A1D821-42ED-475E-807C-B5A63396A8A7}" type="presParOf" srcId="{7AD6E814-598E-4F69-9871-0A1CBE9EA7DF}" destId="{9538E75E-6918-46F8-B9E1-CFEF341E693C}" srcOrd="4" destOrd="0" presId="urn:microsoft.com/office/officeart/2018/5/layout/IconCircleLabelList"/>
    <dgm:cxn modelId="{C7B97AE2-0E28-47BF-9CEB-3132E0E61784}" type="presParOf" srcId="{9538E75E-6918-46F8-B9E1-CFEF341E693C}" destId="{248C15A7-7A97-47E2-972D-5F4DBD919EA7}" srcOrd="0" destOrd="0" presId="urn:microsoft.com/office/officeart/2018/5/layout/IconCircleLabelList"/>
    <dgm:cxn modelId="{D1DA4023-F6C1-4332-B4F0-DDC85300F080}" type="presParOf" srcId="{9538E75E-6918-46F8-B9E1-CFEF341E693C}" destId="{F7974EA8-9847-43C0-ABAA-C5CF6F344C5B}" srcOrd="1" destOrd="0" presId="urn:microsoft.com/office/officeart/2018/5/layout/IconCircleLabelList"/>
    <dgm:cxn modelId="{660FBF1A-0E52-4F61-89EE-7E9C549221A2}" type="presParOf" srcId="{9538E75E-6918-46F8-B9E1-CFEF341E693C}" destId="{7B76CE8B-7A4A-4EDE-99B7-D4CD75043F51}" srcOrd="2" destOrd="0" presId="urn:microsoft.com/office/officeart/2018/5/layout/IconCircleLabelList"/>
    <dgm:cxn modelId="{8C54FEE8-5F70-4269-A25E-6E1A62FE5B71}" type="presParOf" srcId="{9538E75E-6918-46F8-B9E1-CFEF341E693C}" destId="{FB7BE6C7-8BE5-4A89-B558-DECEA954FA0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B20F9D-AE5F-48C5-A697-61BF29726CE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2FC513-500C-4873-8D4E-FAA8EBDE701D}">
      <dgm:prSet/>
      <dgm:spPr/>
      <dgm:t>
        <a:bodyPr/>
        <a:lstStyle/>
        <a:p>
          <a:r>
            <a:rPr lang="en-US" b="1"/>
            <a:t>Predict patient admissions using time-series forecasting.</a:t>
          </a:r>
          <a:endParaRPr lang="en-US"/>
        </a:p>
      </dgm:t>
    </dgm:pt>
    <dgm:pt modelId="{76E7869A-40B3-4865-AFEF-D98C0BF841A2}" type="parTrans" cxnId="{22E747CB-8A07-48C1-90A0-49CB923422C1}">
      <dgm:prSet/>
      <dgm:spPr/>
      <dgm:t>
        <a:bodyPr/>
        <a:lstStyle/>
        <a:p>
          <a:endParaRPr lang="en-US"/>
        </a:p>
      </dgm:t>
    </dgm:pt>
    <dgm:pt modelId="{2683B7E6-2B11-4508-8FCD-DE88ABB28800}" type="sibTrans" cxnId="{22E747CB-8A07-48C1-90A0-49CB923422C1}">
      <dgm:prSet/>
      <dgm:spPr/>
      <dgm:t>
        <a:bodyPr/>
        <a:lstStyle/>
        <a:p>
          <a:endParaRPr lang="en-US"/>
        </a:p>
      </dgm:t>
    </dgm:pt>
    <dgm:pt modelId="{3139991B-B7E8-4075-9721-BAF0759326F0}">
      <dgm:prSet/>
      <dgm:spPr/>
      <dgm:t>
        <a:bodyPr/>
        <a:lstStyle/>
        <a:p>
          <a:r>
            <a:rPr lang="en-US" b="1"/>
            <a:t>Optimize staffing schedules to match patient demand.</a:t>
          </a:r>
          <a:endParaRPr lang="en-US"/>
        </a:p>
      </dgm:t>
    </dgm:pt>
    <dgm:pt modelId="{9E0FB12A-A5E3-4FEA-B82E-EDB58D49070F}" type="parTrans" cxnId="{65FA5ED1-F3CB-4B01-B7BA-D98E866F2F93}">
      <dgm:prSet/>
      <dgm:spPr/>
      <dgm:t>
        <a:bodyPr/>
        <a:lstStyle/>
        <a:p>
          <a:endParaRPr lang="en-US"/>
        </a:p>
      </dgm:t>
    </dgm:pt>
    <dgm:pt modelId="{8519B17B-B495-4015-A2CE-0CDAF0987741}" type="sibTrans" cxnId="{65FA5ED1-F3CB-4B01-B7BA-D98E866F2F93}">
      <dgm:prSet/>
      <dgm:spPr/>
      <dgm:t>
        <a:bodyPr/>
        <a:lstStyle/>
        <a:p>
          <a:endParaRPr lang="en-US"/>
        </a:p>
      </dgm:t>
    </dgm:pt>
    <dgm:pt modelId="{9092C911-167A-4875-BA5B-3E2A06F27BB3}">
      <dgm:prSet/>
      <dgm:spPr/>
      <dgm:t>
        <a:bodyPr/>
        <a:lstStyle/>
        <a:p>
          <a:r>
            <a:rPr lang="en-US" b="1"/>
            <a:t>Improve inventory management with predictive models.</a:t>
          </a:r>
          <a:endParaRPr lang="en-US"/>
        </a:p>
      </dgm:t>
    </dgm:pt>
    <dgm:pt modelId="{53E22A41-4381-4F20-8B65-067281ADFE22}" type="parTrans" cxnId="{47B170F3-3260-468E-8AA4-DB17F5766604}">
      <dgm:prSet/>
      <dgm:spPr/>
      <dgm:t>
        <a:bodyPr/>
        <a:lstStyle/>
        <a:p>
          <a:endParaRPr lang="en-US"/>
        </a:p>
      </dgm:t>
    </dgm:pt>
    <dgm:pt modelId="{0B8CCC86-5CAB-4BA0-A2E4-9874FA8FE3F1}" type="sibTrans" cxnId="{47B170F3-3260-468E-8AA4-DB17F5766604}">
      <dgm:prSet/>
      <dgm:spPr/>
      <dgm:t>
        <a:bodyPr/>
        <a:lstStyle/>
        <a:p>
          <a:endParaRPr lang="en-US"/>
        </a:p>
      </dgm:t>
    </dgm:pt>
    <dgm:pt modelId="{38FCBC7C-A9C2-459D-AF2A-8DB8E8072116}">
      <dgm:prSet/>
      <dgm:spPr/>
      <dgm:t>
        <a:bodyPr/>
        <a:lstStyle/>
        <a:p>
          <a:r>
            <a:rPr lang="en-US" b="1"/>
            <a:t>Develop actionable insights for better resource allocation.</a:t>
          </a:r>
          <a:endParaRPr lang="en-US"/>
        </a:p>
      </dgm:t>
    </dgm:pt>
    <dgm:pt modelId="{715B9BC6-8DD5-487B-BBB7-C6569EA2FD2B}" type="parTrans" cxnId="{97A9F330-2E1E-484D-8071-A4B60EB1A2BF}">
      <dgm:prSet/>
      <dgm:spPr/>
      <dgm:t>
        <a:bodyPr/>
        <a:lstStyle/>
        <a:p>
          <a:endParaRPr lang="en-US"/>
        </a:p>
      </dgm:t>
    </dgm:pt>
    <dgm:pt modelId="{13807C9E-C46F-42D1-B0A4-DB273C4A6A3D}" type="sibTrans" cxnId="{97A9F330-2E1E-484D-8071-A4B60EB1A2BF}">
      <dgm:prSet/>
      <dgm:spPr/>
      <dgm:t>
        <a:bodyPr/>
        <a:lstStyle/>
        <a:p>
          <a:endParaRPr lang="en-US"/>
        </a:p>
      </dgm:t>
    </dgm:pt>
    <dgm:pt modelId="{A10B4EFE-48A8-4002-B4D1-53DD0D5886EB}" type="pres">
      <dgm:prSet presAssocID="{08B20F9D-AE5F-48C5-A697-61BF29726CED}" presName="root" presStyleCnt="0">
        <dgm:presLayoutVars>
          <dgm:dir/>
          <dgm:resizeHandles val="exact"/>
        </dgm:presLayoutVars>
      </dgm:prSet>
      <dgm:spPr/>
    </dgm:pt>
    <dgm:pt modelId="{98FEFEB9-2047-4194-A615-7DF0365C7792}" type="pres">
      <dgm:prSet presAssocID="{08B20F9D-AE5F-48C5-A697-61BF29726CED}" presName="container" presStyleCnt="0">
        <dgm:presLayoutVars>
          <dgm:dir/>
          <dgm:resizeHandles val="exact"/>
        </dgm:presLayoutVars>
      </dgm:prSet>
      <dgm:spPr/>
    </dgm:pt>
    <dgm:pt modelId="{F942657D-FC18-44C7-908B-7E9F7AD4EE39}" type="pres">
      <dgm:prSet presAssocID="{802FC513-500C-4873-8D4E-FAA8EBDE701D}" presName="compNode" presStyleCnt="0"/>
      <dgm:spPr/>
    </dgm:pt>
    <dgm:pt modelId="{484EC460-8523-4D91-AFA1-3E0232F10AC9}" type="pres">
      <dgm:prSet presAssocID="{802FC513-500C-4873-8D4E-FAA8EBDE701D}" presName="iconBgRect" presStyleLbl="bgShp" presStyleIdx="0" presStyleCnt="4"/>
      <dgm:spPr/>
    </dgm:pt>
    <dgm:pt modelId="{0DCF9641-3887-4B9F-95F2-EDAE59163A3B}" type="pres">
      <dgm:prSet presAssocID="{802FC513-500C-4873-8D4E-FAA8EBDE70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FF04B6-C7F5-4F04-996C-2C22A8788D9A}" type="pres">
      <dgm:prSet presAssocID="{802FC513-500C-4873-8D4E-FAA8EBDE701D}" presName="spaceRect" presStyleCnt="0"/>
      <dgm:spPr/>
    </dgm:pt>
    <dgm:pt modelId="{485CF52C-5967-4929-A34A-427D05539177}" type="pres">
      <dgm:prSet presAssocID="{802FC513-500C-4873-8D4E-FAA8EBDE701D}" presName="textRect" presStyleLbl="revTx" presStyleIdx="0" presStyleCnt="4">
        <dgm:presLayoutVars>
          <dgm:chMax val="1"/>
          <dgm:chPref val="1"/>
        </dgm:presLayoutVars>
      </dgm:prSet>
      <dgm:spPr/>
    </dgm:pt>
    <dgm:pt modelId="{16CBA0D0-8730-49E8-97D2-6930257423F8}" type="pres">
      <dgm:prSet presAssocID="{2683B7E6-2B11-4508-8FCD-DE88ABB28800}" presName="sibTrans" presStyleLbl="sibTrans2D1" presStyleIdx="0" presStyleCnt="0"/>
      <dgm:spPr/>
    </dgm:pt>
    <dgm:pt modelId="{450859A7-4C4B-47EA-B9C6-4A4ECBB9266C}" type="pres">
      <dgm:prSet presAssocID="{3139991B-B7E8-4075-9721-BAF0759326F0}" presName="compNode" presStyleCnt="0"/>
      <dgm:spPr/>
    </dgm:pt>
    <dgm:pt modelId="{8B62594C-9FBD-408B-A77C-99706BEF6631}" type="pres">
      <dgm:prSet presAssocID="{3139991B-B7E8-4075-9721-BAF0759326F0}" presName="iconBgRect" presStyleLbl="bgShp" presStyleIdx="1" presStyleCnt="4"/>
      <dgm:spPr/>
    </dgm:pt>
    <dgm:pt modelId="{57D56FB1-DEEB-4656-B924-A1F1AB96FF25}" type="pres">
      <dgm:prSet presAssocID="{3139991B-B7E8-4075-9721-BAF0759326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8C68A3-D63D-4FF4-89FD-52FDCD532941}" type="pres">
      <dgm:prSet presAssocID="{3139991B-B7E8-4075-9721-BAF0759326F0}" presName="spaceRect" presStyleCnt="0"/>
      <dgm:spPr/>
    </dgm:pt>
    <dgm:pt modelId="{E0218389-F3D9-49E7-913A-7EC0E6B5CB49}" type="pres">
      <dgm:prSet presAssocID="{3139991B-B7E8-4075-9721-BAF0759326F0}" presName="textRect" presStyleLbl="revTx" presStyleIdx="1" presStyleCnt="4">
        <dgm:presLayoutVars>
          <dgm:chMax val="1"/>
          <dgm:chPref val="1"/>
        </dgm:presLayoutVars>
      </dgm:prSet>
      <dgm:spPr/>
    </dgm:pt>
    <dgm:pt modelId="{4340F864-6548-42EA-8F98-22B15D47F6C0}" type="pres">
      <dgm:prSet presAssocID="{8519B17B-B495-4015-A2CE-0CDAF0987741}" presName="sibTrans" presStyleLbl="sibTrans2D1" presStyleIdx="0" presStyleCnt="0"/>
      <dgm:spPr/>
    </dgm:pt>
    <dgm:pt modelId="{C843C3DA-5700-46C7-AFF7-42DE62039C5D}" type="pres">
      <dgm:prSet presAssocID="{9092C911-167A-4875-BA5B-3E2A06F27BB3}" presName="compNode" presStyleCnt="0"/>
      <dgm:spPr/>
    </dgm:pt>
    <dgm:pt modelId="{E12B9BB7-5DAC-45CF-939F-DE4E98356839}" type="pres">
      <dgm:prSet presAssocID="{9092C911-167A-4875-BA5B-3E2A06F27BB3}" presName="iconBgRect" presStyleLbl="bgShp" presStyleIdx="2" presStyleCnt="4"/>
      <dgm:spPr/>
    </dgm:pt>
    <dgm:pt modelId="{09AE226C-EA5A-47E2-ACC8-E8FE17CC5111}" type="pres">
      <dgm:prSet presAssocID="{9092C911-167A-4875-BA5B-3E2A06F27B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16D5167-7F13-478A-BCB6-955C69565082}" type="pres">
      <dgm:prSet presAssocID="{9092C911-167A-4875-BA5B-3E2A06F27BB3}" presName="spaceRect" presStyleCnt="0"/>
      <dgm:spPr/>
    </dgm:pt>
    <dgm:pt modelId="{59DC5595-7154-4B24-A80A-CC5C3C0DBF06}" type="pres">
      <dgm:prSet presAssocID="{9092C911-167A-4875-BA5B-3E2A06F27BB3}" presName="textRect" presStyleLbl="revTx" presStyleIdx="2" presStyleCnt="4">
        <dgm:presLayoutVars>
          <dgm:chMax val="1"/>
          <dgm:chPref val="1"/>
        </dgm:presLayoutVars>
      </dgm:prSet>
      <dgm:spPr/>
    </dgm:pt>
    <dgm:pt modelId="{269B84D8-83F5-4623-82DC-5C019CF02929}" type="pres">
      <dgm:prSet presAssocID="{0B8CCC86-5CAB-4BA0-A2E4-9874FA8FE3F1}" presName="sibTrans" presStyleLbl="sibTrans2D1" presStyleIdx="0" presStyleCnt="0"/>
      <dgm:spPr/>
    </dgm:pt>
    <dgm:pt modelId="{EB6F2F1F-2E63-44A9-868F-7F8C2DA18500}" type="pres">
      <dgm:prSet presAssocID="{38FCBC7C-A9C2-459D-AF2A-8DB8E8072116}" presName="compNode" presStyleCnt="0"/>
      <dgm:spPr/>
    </dgm:pt>
    <dgm:pt modelId="{5EE51A2F-B5CF-417B-BEB2-65C92B377E9D}" type="pres">
      <dgm:prSet presAssocID="{38FCBC7C-A9C2-459D-AF2A-8DB8E8072116}" presName="iconBgRect" presStyleLbl="bgShp" presStyleIdx="3" presStyleCnt="4"/>
      <dgm:spPr/>
    </dgm:pt>
    <dgm:pt modelId="{8E651AD9-833F-4122-A7ED-5AD66C8AC25E}" type="pres">
      <dgm:prSet presAssocID="{38FCBC7C-A9C2-459D-AF2A-8DB8E80721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46F3C7C-DEDF-45BB-940F-7E27BF207AB0}" type="pres">
      <dgm:prSet presAssocID="{38FCBC7C-A9C2-459D-AF2A-8DB8E8072116}" presName="spaceRect" presStyleCnt="0"/>
      <dgm:spPr/>
    </dgm:pt>
    <dgm:pt modelId="{DB194559-AE33-4B6A-9E8E-A4C163833040}" type="pres">
      <dgm:prSet presAssocID="{38FCBC7C-A9C2-459D-AF2A-8DB8E80721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B6ED12-9554-46A8-A557-030806E8806F}" type="presOf" srcId="{8519B17B-B495-4015-A2CE-0CDAF0987741}" destId="{4340F864-6548-42EA-8F98-22B15D47F6C0}" srcOrd="0" destOrd="0" presId="urn:microsoft.com/office/officeart/2018/2/layout/IconCircleList"/>
    <dgm:cxn modelId="{41A47D1C-0826-4F44-9405-579DD7E96111}" type="presOf" srcId="{9092C911-167A-4875-BA5B-3E2A06F27BB3}" destId="{59DC5595-7154-4B24-A80A-CC5C3C0DBF06}" srcOrd="0" destOrd="0" presId="urn:microsoft.com/office/officeart/2018/2/layout/IconCircleList"/>
    <dgm:cxn modelId="{57903122-36DE-45FB-8B6F-9AA3B01CEA91}" type="presOf" srcId="{38FCBC7C-A9C2-459D-AF2A-8DB8E8072116}" destId="{DB194559-AE33-4B6A-9E8E-A4C163833040}" srcOrd="0" destOrd="0" presId="urn:microsoft.com/office/officeart/2018/2/layout/IconCircleList"/>
    <dgm:cxn modelId="{97A9F330-2E1E-484D-8071-A4B60EB1A2BF}" srcId="{08B20F9D-AE5F-48C5-A697-61BF29726CED}" destId="{38FCBC7C-A9C2-459D-AF2A-8DB8E8072116}" srcOrd="3" destOrd="0" parTransId="{715B9BC6-8DD5-487B-BBB7-C6569EA2FD2B}" sibTransId="{13807C9E-C46F-42D1-B0A4-DB273C4A6A3D}"/>
    <dgm:cxn modelId="{DDB7BB37-CF6D-460A-B6D1-89C44DF40B43}" type="presOf" srcId="{2683B7E6-2B11-4508-8FCD-DE88ABB28800}" destId="{16CBA0D0-8730-49E8-97D2-6930257423F8}" srcOrd="0" destOrd="0" presId="urn:microsoft.com/office/officeart/2018/2/layout/IconCircleList"/>
    <dgm:cxn modelId="{08C06870-7624-4540-B73F-0742EE491AB5}" type="presOf" srcId="{08B20F9D-AE5F-48C5-A697-61BF29726CED}" destId="{A10B4EFE-48A8-4002-B4D1-53DD0D5886EB}" srcOrd="0" destOrd="0" presId="urn:microsoft.com/office/officeart/2018/2/layout/IconCircleList"/>
    <dgm:cxn modelId="{932AB690-3715-43A6-90C0-FA517865DB27}" type="presOf" srcId="{3139991B-B7E8-4075-9721-BAF0759326F0}" destId="{E0218389-F3D9-49E7-913A-7EC0E6B5CB49}" srcOrd="0" destOrd="0" presId="urn:microsoft.com/office/officeart/2018/2/layout/IconCircleList"/>
    <dgm:cxn modelId="{B1C3CDAD-2F39-4528-B0A5-442F4688FAC8}" type="presOf" srcId="{802FC513-500C-4873-8D4E-FAA8EBDE701D}" destId="{485CF52C-5967-4929-A34A-427D05539177}" srcOrd="0" destOrd="0" presId="urn:microsoft.com/office/officeart/2018/2/layout/IconCircleList"/>
    <dgm:cxn modelId="{22E747CB-8A07-48C1-90A0-49CB923422C1}" srcId="{08B20F9D-AE5F-48C5-A697-61BF29726CED}" destId="{802FC513-500C-4873-8D4E-FAA8EBDE701D}" srcOrd="0" destOrd="0" parTransId="{76E7869A-40B3-4865-AFEF-D98C0BF841A2}" sibTransId="{2683B7E6-2B11-4508-8FCD-DE88ABB28800}"/>
    <dgm:cxn modelId="{65FA5ED1-F3CB-4B01-B7BA-D98E866F2F93}" srcId="{08B20F9D-AE5F-48C5-A697-61BF29726CED}" destId="{3139991B-B7E8-4075-9721-BAF0759326F0}" srcOrd="1" destOrd="0" parTransId="{9E0FB12A-A5E3-4FEA-B82E-EDB58D49070F}" sibTransId="{8519B17B-B495-4015-A2CE-0CDAF0987741}"/>
    <dgm:cxn modelId="{B6B5F4DA-DA17-4B2D-B6F2-A907B2E72D19}" type="presOf" srcId="{0B8CCC86-5CAB-4BA0-A2E4-9874FA8FE3F1}" destId="{269B84D8-83F5-4623-82DC-5C019CF02929}" srcOrd="0" destOrd="0" presId="urn:microsoft.com/office/officeart/2018/2/layout/IconCircleList"/>
    <dgm:cxn modelId="{47B170F3-3260-468E-8AA4-DB17F5766604}" srcId="{08B20F9D-AE5F-48C5-A697-61BF29726CED}" destId="{9092C911-167A-4875-BA5B-3E2A06F27BB3}" srcOrd="2" destOrd="0" parTransId="{53E22A41-4381-4F20-8B65-067281ADFE22}" sibTransId="{0B8CCC86-5CAB-4BA0-A2E4-9874FA8FE3F1}"/>
    <dgm:cxn modelId="{3E5F2030-053A-4993-A0D5-9D54BA7C6957}" type="presParOf" srcId="{A10B4EFE-48A8-4002-B4D1-53DD0D5886EB}" destId="{98FEFEB9-2047-4194-A615-7DF0365C7792}" srcOrd="0" destOrd="0" presId="urn:microsoft.com/office/officeart/2018/2/layout/IconCircleList"/>
    <dgm:cxn modelId="{615DEB3B-562C-46B1-AF2E-7C81DFE3EA95}" type="presParOf" srcId="{98FEFEB9-2047-4194-A615-7DF0365C7792}" destId="{F942657D-FC18-44C7-908B-7E9F7AD4EE39}" srcOrd="0" destOrd="0" presId="urn:microsoft.com/office/officeart/2018/2/layout/IconCircleList"/>
    <dgm:cxn modelId="{0F0BB299-3736-4DC6-9DFC-B91BB118CC1D}" type="presParOf" srcId="{F942657D-FC18-44C7-908B-7E9F7AD4EE39}" destId="{484EC460-8523-4D91-AFA1-3E0232F10AC9}" srcOrd="0" destOrd="0" presId="urn:microsoft.com/office/officeart/2018/2/layout/IconCircleList"/>
    <dgm:cxn modelId="{DB8B552E-7B9D-412C-81E5-996F01B40647}" type="presParOf" srcId="{F942657D-FC18-44C7-908B-7E9F7AD4EE39}" destId="{0DCF9641-3887-4B9F-95F2-EDAE59163A3B}" srcOrd="1" destOrd="0" presId="urn:microsoft.com/office/officeart/2018/2/layout/IconCircleList"/>
    <dgm:cxn modelId="{9E1AA0DB-67FD-43F7-9ECE-8B0F23A02D7B}" type="presParOf" srcId="{F942657D-FC18-44C7-908B-7E9F7AD4EE39}" destId="{CCFF04B6-C7F5-4F04-996C-2C22A8788D9A}" srcOrd="2" destOrd="0" presId="urn:microsoft.com/office/officeart/2018/2/layout/IconCircleList"/>
    <dgm:cxn modelId="{7829DA5D-F99F-49F4-A631-56BFD3973027}" type="presParOf" srcId="{F942657D-FC18-44C7-908B-7E9F7AD4EE39}" destId="{485CF52C-5967-4929-A34A-427D05539177}" srcOrd="3" destOrd="0" presId="urn:microsoft.com/office/officeart/2018/2/layout/IconCircleList"/>
    <dgm:cxn modelId="{86ECC4DA-5310-4F06-A51A-B4C0A475951B}" type="presParOf" srcId="{98FEFEB9-2047-4194-A615-7DF0365C7792}" destId="{16CBA0D0-8730-49E8-97D2-6930257423F8}" srcOrd="1" destOrd="0" presId="urn:microsoft.com/office/officeart/2018/2/layout/IconCircleList"/>
    <dgm:cxn modelId="{9B41E018-72CA-4C2C-AC29-649A3719CECB}" type="presParOf" srcId="{98FEFEB9-2047-4194-A615-7DF0365C7792}" destId="{450859A7-4C4B-47EA-B9C6-4A4ECBB9266C}" srcOrd="2" destOrd="0" presId="urn:microsoft.com/office/officeart/2018/2/layout/IconCircleList"/>
    <dgm:cxn modelId="{0D924B17-F82C-4941-8BD9-0749B49DD0D5}" type="presParOf" srcId="{450859A7-4C4B-47EA-B9C6-4A4ECBB9266C}" destId="{8B62594C-9FBD-408B-A77C-99706BEF6631}" srcOrd="0" destOrd="0" presId="urn:microsoft.com/office/officeart/2018/2/layout/IconCircleList"/>
    <dgm:cxn modelId="{796E7538-C053-42B5-B543-C2599F689219}" type="presParOf" srcId="{450859A7-4C4B-47EA-B9C6-4A4ECBB9266C}" destId="{57D56FB1-DEEB-4656-B924-A1F1AB96FF25}" srcOrd="1" destOrd="0" presId="urn:microsoft.com/office/officeart/2018/2/layout/IconCircleList"/>
    <dgm:cxn modelId="{967D5B98-8744-4370-81AF-FAEB2675115D}" type="presParOf" srcId="{450859A7-4C4B-47EA-B9C6-4A4ECBB9266C}" destId="{598C68A3-D63D-4FF4-89FD-52FDCD532941}" srcOrd="2" destOrd="0" presId="urn:microsoft.com/office/officeart/2018/2/layout/IconCircleList"/>
    <dgm:cxn modelId="{CF231424-776F-4AEF-A6FB-19969BC38D4B}" type="presParOf" srcId="{450859A7-4C4B-47EA-B9C6-4A4ECBB9266C}" destId="{E0218389-F3D9-49E7-913A-7EC0E6B5CB49}" srcOrd="3" destOrd="0" presId="urn:microsoft.com/office/officeart/2018/2/layout/IconCircleList"/>
    <dgm:cxn modelId="{2A88B61A-65A0-492B-8386-B4A6D1637323}" type="presParOf" srcId="{98FEFEB9-2047-4194-A615-7DF0365C7792}" destId="{4340F864-6548-42EA-8F98-22B15D47F6C0}" srcOrd="3" destOrd="0" presId="urn:microsoft.com/office/officeart/2018/2/layout/IconCircleList"/>
    <dgm:cxn modelId="{0BABB337-0693-46C1-AEA6-48AF59892161}" type="presParOf" srcId="{98FEFEB9-2047-4194-A615-7DF0365C7792}" destId="{C843C3DA-5700-46C7-AFF7-42DE62039C5D}" srcOrd="4" destOrd="0" presId="urn:microsoft.com/office/officeart/2018/2/layout/IconCircleList"/>
    <dgm:cxn modelId="{DFE1538C-CE08-4EB5-8DDF-F0C96F2DAF9C}" type="presParOf" srcId="{C843C3DA-5700-46C7-AFF7-42DE62039C5D}" destId="{E12B9BB7-5DAC-45CF-939F-DE4E98356839}" srcOrd="0" destOrd="0" presId="urn:microsoft.com/office/officeart/2018/2/layout/IconCircleList"/>
    <dgm:cxn modelId="{F4B33E58-7D41-4160-9DEF-68E2D6EB1649}" type="presParOf" srcId="{C843C3DA-5700-46C7-AFF7-42DE62039C5D}" destId="{09AE226C-EA5A-47E2-ACC8-E8FE17CC5111}" srcOrd="1" destOrd="0" presId="urn:microsoft.com/office/officeart/2018/2/layout/IconCircleList"/>
    <dgm:cxn modelId="{AC1576EC-74CD-4BE9-B3F6-EC895A367529}" type="presParOf" srcId="{C843C3DA-5700-46C7-AFF7-42DE62039C5D}" destId="{316D5167-7F13-478A-BCB6-955C69565082}" srcOrd="2" destOrd="0" presId="urn:microsoft.com/office/officeart/2018/2/layout/IconCircleList"/>
    <dgm:cxn modelId="{986F0FC7-5DC7-45CE-A937-9C71B0AB77B9}" type="presParOf" srcId="{C843C3DA-5700-46C7-AFF7-42DE62039C5D}" destId="{59DC5595-7154-4B24-A80A-CC5C3C0DBF06}" srcOrd="3" destOrd="0" presId="urn:microsoft.com/office/officeart/2018/2/layout/IconCircleList"/>
    <dgm:cxn modelId="{E44F34E5-53E7-4B59-82E9-B2A69BEF2761}" type="presParOf" srcId="{98FEFEB9-2047-4194-A615-7DF0365C7792}" destId="{269B84D8-83F5-4623-82DC-5C019CF02929}" srcOrd="5" destOrd="0" presId="urn:microsoft.com/office/officeart/2018/2/layout/IconCircleList"/>
    <dgm:cxn modelId="{A9B6DCB5-0925-41B5-A7D7-02F20D1828FE}" type="presParOf" srcId="{98FEFEB9-2047-4194-A615-7DF0365C7792}" destId="{EB6F2F1F-2E63-44A9-868F-7F8C2DA18500}" srcOrd="6" destOrd="0" presId="urn:microsoft.com/office/officeart/2018/2/layout/IconCircleList"/>
    <dgm:cxn modelId="{D778F61F-416B-42D0-957F-7DAF645430C6}" type="presParOf" srcId="{EB6F2F1F-2E63-44A9-868F-7F8C2DA18500}" destId="{5EE51A2F-B5CF-417B-BEB2-65C92B377E9D}" srcOrd="0" destOrd="0" presId="urn:microsoft.com/office/officeart/2018/2/layout/IconCircleList"/>
    <dgm:cxn modelId="{D0C34893-780B-4FCB-8706-2865E69E86EF}" type="presParOf" srcId="{EB6F2F1F-2E63-44A9-868F-7F8C2DA18500}" destId="{8E651AD9-833F-4122-A7ED-5AD66C8AC25E}" srcOrd="1" destOrd="0" presId="urn:microsoft.com/office/officeart/2018/2/layout/IconCircleList"/>
    <dgm:cxn modelId="{4BE54DDD-26B0-46FA-AEAB-C6B6C18709A3}" type="presParOf" srcId="{EB6F2F1F-2E63-44A9-868F-7F8C2DA18500}" destId="{146F3C7C-DEDF-45BB-940F-7E27BF207AB0}" srcOrd="2" destOrd="0" presId="urn:microsoft.com/office/officeart/2018/2/layout/IconCircleList"/>
    <dgm:cxn modelId="{CF1ECAFB-D997-4DC2-99E0-44D3B28F1447}" type="presParOf" srcId="{EB6F2F1F-2E63-44A9-868F-7F8C2DA18500}" destId="{DB194559-AE33-4B6A-9E8E-A4C1638330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07FCDA-026B-4D0A-BC54-348A90D4E76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CD9AB9-AE37-46DB-AF43-F9E3490FF4FB}">
      <dgm:prSet/>
      <dgm:spPr/>
      <dgm:t>
        <a:bodyPr/>
        <a:lstStyle/>
        <a:p>
          <a:r>
            <a:rPr lang="en-US" b="1" i="0" baseline="0"/>
            <a:t>ARIMA Model:</a:t>
          </a:r>
          <a:endParaRPr lang="en-US"/>
        </a:p>
      </dgm:t>
    </dgm:pt>
    <dgm:pt modelId="{9A6A8922-C89A-4D5B-8BC1-D3306DA7C2A2}" type="parTrans" cxnId="{D79F9A1C-CB5C-42DA-9535-BC8AA11173D4}">
      <dgm:prSet/>
      <dgm:spPr/>
      <dgm:t>
        <a:bodyPr/>
        <a:lstStyle/>
        <a:p>
          <a:endParaRPr lang="en-US"/>
        </a:p>
      </dgm:t>
    </dgm:pt>
    <dgm:pt modelId="{27E8712D-5C43-4FC1-887A-23CE49F3F5B8}" type="sibTrans" cxnId="{D79F9A1C-CB5C-42DA-9535-BC8AA11173D4}">
      <dgm:prSet/>
      <dgm:spPr/>
      <dgm:t>
        <a:bodyPr/>
        <a:lstStyle/>
        <a:p>
          <a:endParaRPr lang="en-US"/>
        </a:p>
      </dgm:t>
    </dgm:pt>
    <dgm:pt modelId="{D8585D7C-AE1C-46BD-BFAC-EB410B13C342}">
      <dgm:prSet/>
      <dgm:spPr/>
      <dgm:t>
        <a:bodyPr/>
        <a:lstStyle/>
        <a:p>
          <a:r>
            <a:rPr lang="en-US" b="0" i="0" baseline="0"/>
            <a:t>Effective for short-term trends and seasonality.</a:t>
          </a:r>
          <a:endParaRPr lang="en-US"/>
        </a:p>
      </dgm:t>
    </dgm:pt>
    <dgm:pt modelId="{0A346166-4540-49BE-B5C5-D652D932B14E}" type="parTrans" cxnId="{14846ED5-CB03-4E58-84E3-959F67793B90}">
      <dgm:prSet/>
      <dgm:spPr/>
      <dgm:t>
        <a:bodyPr/>
        <a:lstStyle/>
        <a:p>
          <a:endParaRPr lang="en-US"/>
        </a:p>
      </dgm:t>
    </dgm:pt>
    <dgm:pt modelId="{95AE2ED1-43B7-4DC2-A227-62B150C837D0}" type="sibTrans" cxnId="{14846ED5-CB03-4E58-84E3-959F67793B90}">
      <dgm:prSet/>
      <dgm:spPr/>
      <dgm:t>
        <a:bodyPr/>
        <a:lstStyle/>
        <a:p>
          <a:endParaRPr lang="en-US"/>
        </a:p>
      </dgm:t>
    </dgm:pt>
    <dgm:pt modelId="{79B6FFAD-5080-4D3B-8B39-6382CD235B78}">
      <dgm:prSet/>
      <dgm:spPr/>
      <dgm:t>
        <a:bodyPr/>
        <a:lstStyle/>
        <a:p>
          <a:r>
            <a:rPr lang="en-US" b="0" i="0" baseline="0"/>
            <a:t>Challenges in capturing sudden spikes.</a:t>
          </a:r>
          <a:endParaRPr lang="en-US"/>
        </a:p>
      </dgm:t>
    </dgm:pt>
    <dgm:pt modelId="{03182A79-3E47-4776-B13B-C5F0E5B5733D}" type="parTrans" cxnId="{D1C60B16-4E31-42DE-B750-25AEA65D193C}">
      <dgm:prSet/>
      <dgm:spPr/>
      <dgm:t>
        <a:bodyPr/>
        <a:lstStyle/>
        <a:p>
          <a:endParaRPr lang="en-US"/>
        </a:p>
      </dgm:t>
    </dgm:pt>
    <dgm:pt modelId="{15F881BA-2683-4D04-A0D2-6C19D4679ABA}" type="sibTrans" cxnId="{D1C60B16-4E31-42DE-B750-25AEA65D193C}">
      <dgm:prSet/>
      <dgm:spPr/>
      <dgm:t>
        <a:bodyPr/>
        <a:lstStyle/>
        <a:p>
          <a:endParaRPr lang="en-US"/>
        </a:p>
      </dgm:t>
    </dgm:pt>
    <dgm:pt modelId="{B721E4E5-15E3-4913-980B-2181DFC82C0D}">
      <dgm:prSet/>
      <dgm:spPr/>
      <dgm:t>
        <a:bodyPr/>
        <a:lstStyle/>
        <a:p>
          <a:r>
            <a:rPr lang="en-US" b="1" i="0" baseline="0"/>
            <a:t>Gradient Boosting:</a:t>
          </a:r>
          <a:endParaRPr lang="en-US"/>
        </a:p>
      </dgm:t>
    </dgm:pt>
    <dgm:pt modelId="{C281097A-FB72-46BA-AF27-62BD243B0633}" type="parTrans" cxnId="{24E277DE-7541-4EE0-ABCC-FDB20446359A}">
      <dgm:prSet/>
      <dgm:spPr/>
      <dgm:t>
        <a:bodyPr/>
        <a:lstStyle/>
        <a:p>
          <a:endParaRPr lang="en-US"/>
        </a:p>
      </dgm:t>
    </dgm:pt>
    <dgm:pt modelId="{BFE50652-A552-4899-8741-8BFD004DBE07}" type="sibTrans" cxnId="{24E277DE-7541-4EE0-ABCC-FDB20446359A}">
      <dgm:prSet/>
      <dgm:spPr/>
      <dgm:t>
        <a:bodyPr/>
        <a:lstStyle/>
        <a:p>
          <a:endParaRPr lang="en-US"/>
        </a:p>
      </dgm:t>
    </dgm:pt>
    <dgm:pt modelId="{6AA789EC-2AAC-4A81-814C-6075952A53FE}">
      <dgm:prSet/>
      <dgm:spPr/>
      <dgm:t>
        <a:bodyPr/>
        <a:lstStyle/>
        <a:p>
          <a:r>
            <a:rPr lang="en-US" b="0" i="0" baseline="0"/>
            <a:t>Handles complex variables (time, holidays, weather).</a:t>
          </a:r>
          <a:endParaRPr lang="en-US"/>
        </a:p>
      </dgm:t>
    </dgm:pt>
    <dgm:pt modelId="{12991A2F-1B35-44EB-ADD5-6F0F1EB9EE14}" type="parTrans" cxnId="{9BDD8585-A88A-4317-A8C6-06E3D5E7BDF8}">
      <dgm:prSet/>
      <dgm:spPr/>
      <dgm:t>
        <a:bodyPr/>
        <a:lstStyle/>
        <a:p>
          <a:endParaRPr lang="en-US"/>
        </a:p>
      </dgm:t>
    </dgm:pt>
    <dgm:pt modelId="{C9782555-9E72-4674-8741-4D253E98D193}" type="sibTrans" cxnId="{9BDD8585-A88A-4317-A8C6-06E3D5E7BDF8}">
      <dgm:prSet/>
      <dgm:spPr/>
      <dgm:t>
        <a:bodyPr/>
        <a:lstStyle/>
        <a:p>
          <a:endParaRPr lang="en-US"/>
        </a:p>
      </dgm:t>
    </dgm:pt>
    <dgm:pt modelId="{F1C5FEDB-6CFB-403B-A978-233507781D7E}">
      <dgm:prSet/>
      <dgm:spPr/>
      <dgm:t>
        <a:bodyPr/>
        <a:lstStyle/>
        <a:p>
          <a:r>
            <a:rPr lang="en-US" b="0" i="0" baseline="0"/>
            <a:t>Higher accuracy but computationally intensive.</a:t>
          </a:r>
          <a:endParaRPr lang="en-US"/>
        </a:p>
      </dgm:t>
    </dgm:pt>
    <dgm:pt modelId="{83B09BF2-76FB-4DF2-8662-0FAA5EAD26B6}" type="parTrans" cxnId="{456DA13F-F1B9-4BCA-A129-04125A138973}">
      <dgm:prSet/>
      <dgm:spPr/>
      <dgm:t>
        <a:bodyPr/>
        <a:lstStyle/>
        <a:p>
          <a:endParaRPr lang="en-US"/>
        </a:p>
      </dgm:t>
    </dgm:pt>
    <dgm:pt modelId="{0F630F01-E0BA-40DC-8CF7-F22166B16AAD}" type="sibTrans" cxnId="{456DA13F-F1B9-4BCA-A129-04125A138973}">
      <dgm:prSet/>
      <dgm:spPr/>
      <dgm:t>
        <a:bodyPr/>
        <a:lstStyle/>
        <a:p>
          <a:endParaRPr lang="en-US"/>
        </a:p>
      </dgm:t>
    </dgm:pt>
    <dgm:pt modelId="{7E5B7369-E302-49CF-A71E-1E82F170A656}" type="pres">
      <dgm:prSet presAssocID="{D407FCDA-026B-4D0A-BC54-348A90D4E76A}" presName="vert0" presStyleCnt="0">
        <dgm:presLayoutVars>
          <dgm:dir/>
          <dgm:animOne val="branch"/>
          <dgm:animLvl val="lvl"/>
        </dgm:presLayoutVars>
      </dgm:prSet>
      <dgm:spPr/>
    </dgm:pt>
    <dgm:pt modelId="{26A915A0-E573-4D0A-8904-FA3841AB528C}" type="pres">
      <dgm:prSet presAssocID="{59CD9AB9-AE37-46DB-AF43-F9E3490FF4FB}" presName="thickLine" presStyleLbl="alignNode1" presStyleIdx="0" presStyleCnt="6"/>
      <dgm:spPr/>
    </dgm:pt>
    <dgm:pt modelId="{B1F1420A-74F7-4DD9-BA29-D754B623DE3D}" type="pres">
      <dgm:prSet presAssocID="{59CD9AB9-AE37-46DB-AF43-F9E3490FF4FB}" presName="horz1" presStyleCnt="0"/>
      <dgm:spPr/>
    </dgm:pt>
    <dgm:pt modelId="{D0C15480-74A1-4BCB-9F0B-C9DF422E6C5C}" type="pres">
      <dgm:prSet presAssocID="{59CD9AB9-AE37-46DB-AF43-F9E3490FF4FB}" presName="tx1" presStyleLbl="revTx" presStyleIdx="0" presStyleCnt="6"/>
      <dgm:spPr/>
    </dgm:pt>
    <dgm:pt modelId="{695BC3CC-AB1F-46C1-A9F8-65235298CA04}" type="pres">
      <dgm:prSet presAssocID="{59CD9AB9-AE37-46DB-AF43-F9E3490FF4FB}" presName="vert1" presStyleCnt="0"/>
      <dgm:spPr/>
    </dgm:pt>
    <dgm:pt modelId="{4787CB76-C515-4C8A-80F5-EE31005418AA}" type="pres">
      <dgm:prSet presAssocID="{D8585D7C-AE1C-46BD-BFAC-EB410B13C342}" presName="thickLine" presStyleLbl="alignNode1" presStyleIdx="1" presStyleCnt="6"/>
      <dgm:spPr/>
    </dgm:pt>
    <dgm:pt modelId="{2E02937F-1EDE-4FFF-9292-68FF1B4364F5}" type="pres">
      <dgm:prSet presAssocID="{D8585D7C-AE1C-46BD-BFAC-EB410B13C342}" presName="horz1" presStyleCnt="0"/>
      <dgm:spPr/>
    </dgm:pt>
    <dgm:pt modelId="{FBACBF45-0939-408B-9AF6-6989EDC34B14}" type="pres">
      <dgm:prSet presAssocID="{D8585D7C-AE1C-46BD-BFAC-EB410B13C342}" presName="tx1" presStyleLbl="revTx" presStyleIdx="1" presStyleCnt="6"/>
      <dgm:spPr/>
    </dgm:pt>
    <dgm:pt modelId="{86CC969E-FA0A-4579-883E-61BD3BBB2761}" type="pres">
      <dgm:prSet presAssocID="{D8585D7C-AE1C-46BD-BFAC-EB410B13C342}" presName="vert1" presStyleCnt="0"/>
      <dgm:spPr/>
    </dgm:pt>
    <dgm:pt modelId="{48D2C2B3-8ACF-4A58-8DCF-08E01E60B832}" type="pres">
      <dgm:prSet presAssocID="{79B6FFAD-5080-4D3B-8B39-6382CD235B78}" presName="thickLine" presStyleLbl="alignNode1" presStyleIdx="2" presStyleCnt="6"/>
      <dgm:spPr/>
    </dgm:pt>
    <dgm:pt modelId="{E4B68C35-9918-4B27-B5AC-F62FBBABD27E}" type="pres">
      <dgm:prSet presAssocID="{79B6FFAD-5080-4D3B-8B39-6382CD235B78}" presName="horz1" presStyleCnt="0"/>
      <dgm:spPr/>
    </dgm:pt>
    <dgm:pt modelId="{850B41AF-67FE-4550-A73B-543FBF21D703}" type="pres">
      <dgm:prSet presAssocID="{79B6FFAD-5080-4D3B-8B39-6382CD235B78}" presName="tx1" presStyleLbl="revTx" presStyleIdx="2" presStyleCnt="6"/>
      <dgm:spPr/>
    </dgm:pt>
    <dgm:pt modelId="{5B23F6A4-2A2A-4334-B518-AFCE871CDD2C}" type="pres">
      <dgm:prSet presAssocID="{79B6FFAD-5080-4D3B-8B39-6382CD235B78}" presName="vert1" presStyleCnt="0"/>
      <dgm:spPr/>
    </dgm:pt>
    <dgm:pt modelId="{48B98269-9238-4D58-BBA9-85376EE1842A}" type="pres">
      <dgm:prSet presAssocID="{B721E4E5-15E3-4913-980B-2181DFC82C0D}" presName="thickLine" presStyleLbl="alignNode1" presStyleIdx="3" presStyleCnt="6"/>
      <dgm:spPr/>
    </dgm:pt>
    <dgm:pt modelId="{B2F016AC-92B1-4D55-AEE5-4F0AAE2934C2}" type="pres">
      <dgm:prSet presAssocID="{B721E4E5-15E3-4913-980B-2181DFC82C0D}" presName="horz1" presStyleCnt="0"/>
      <dgm:spPr/>
    </dgm:pt>
    <dgm:pt modelId="{D4DB9C54-EFC0-4A5E-B4F9-F21517ADFA69}" type="pres">
      <dgm:prSet presAssocID="{B721E4E5-15E3-4913-980B-2181DFC82C0D}" presName="tx1" presStyleLbl="revTx" presStyleIdx="3" presStyleCnt="6"/>
      <dgm:spPr/>
    </dgm:pt>
    <dgm:pt modelId="{82E25927-A13D-4937-94F7-4C9D0A53A770}" type="pres">
      <dgm:prSet presAssocID="{B721E4E5-15E3-4913-980B-2181DFC82C0D}" presName="vert1" presStyleCnt="0"/>
      <dgm:spPr/>
    </dgm:pt>
    <dgm:pt modelId="{A53BF2B0-424B-4112-876F-70143DAA2C2C}" type="pres">
      <dgm:prSet presAssocID="{6AA789EC-2AAC-4A81-814C-6075952A53FE}" presName="thickLine" presStyleLbl="alignNode1" presStyleIdx="4" presStyleCnt="6"/>
      <dgm:spPr/>
    </dgm:pt>
    <dgm:pt modelId="{11EA1F18-E1E2-42C4-B09B-194E1E8B9366}" type="pres">
      <dgm:prSet presAssocID="{6AA789EC-2AAC-4A81-814C-6075952A53FE}" presName="horz1" presStyleCnt="0"/>
      <dgm:spPr/>
    </dgm:pt>
    <dgm:pt modelId="{C59F3429-7186-4B36-A2A5-C91877DF0D92}" type="pres">
      <dgm:prSet presAssocID="{6AA789EC-2AAC-4A81-814C-6075952A53FE}" presName="tx1" presStyleLbl="revTx" presStyleIdx="4" presStyleCnt="6"/>
      <dgm:spPr/>
    </dgm:pt>
    <dgm:pt modelId="{6CD26809-A88C-424E-B780-8D1E1167A9A6}" type="pres">
      <dgm:prSet presAssocID="{6AA789EC-2AAC-4A81-814C-6075952A53FE}" presName="vert1" presStyleCnt="0"/>
      <dgm:spPr/>
    </dgm:pt>
    <dgm:pt modelId="{2BDBF9DD-1A35-4BC6-9F52-A51067FE87A3}" type="pres">
      <dgm:prSet presAssocID="{F1C5FEDB-6CFB-403B-A978-233507781D7E}" presName="thickLine" presStyleLbl="alignNode1" presStyleIdx="5" presStyleCnt="6"/>
      <dgm:spPr/>
    </dgm:pt>
    <dgm:pt modelId="{1E4892DA-A383-4455-9540-B3A132E1806C}" type="pres">
      <dgm:prSet presAssocID="{F1C5FEDB-6CFB-403B-A978-233507781D7E}" presName="horz1" presStyleCnt="0"/>
      <dgm:spPr/>
    </dgm:pt>
    <dgm:pt modelId="{67324AF5-B5C3-47AD-B3BA-DC753B2F20FD}" type="pres">
      <dgm:prSet presAssocID="{F1C5FEDB-6CFB-403B-A978-233507781D7E}" presName="tx1" presStyleLbl="revTx" presStyleIdx="5" presStyleCnt="6"/>
      <dgm:spPr/>
    </dgm:pt>
    <dgm:pt modelId="{F55CD461-ED14-4F94-B15D-3591E23320C1}" type="pres">
      <dgm:prSet presAssocID="{F1C5FEDB-6CFB-403B-A978-233507781D7E}" presName="vert1" presStyleCnt="0"/>
      <dgm:spPr/>
    </dgm:pt>
  </dgm:ptLst>
  <dgm:cxnLst>
    <dgm:cxn modelId="{8BDCB00E-7E68-4DB2-AD57-2098B5E9AACA}" type="presOf" srcId="{59CD9AB9-AE37-46DB-AF43-F9E3490FF4FB}" destId="{D0C15480-74A1-4BCB-9F0B-C9DF422E6C5C}" srcOrd="0" destOrd="0" presId="urn:microsoft.com/office/officeart/2008/layout/LinedList"/>
    <dgm:cxn modelId="{D1C60B16-4E31-42DE-B750-25AEA65D193C}" srcId="{D407FCDA-026B-4D0A-BC54-348A90D4E76A}" destId="{79B6FFAD-5080-4D3B-8B39-6382CD235B78}" srcOrd="2" destOrd="0" parTransId="{03182A79-3E47-4776-B13B-C5F0E5B5733D}" sibTransId="{15F881BA-2683-4D04-A0D2-6C19D4679ABA}"/>
    <dgm:cxn modelId="{D79F9A1C-CB5C-42DA-9535-BC8AA11173D4}" srcId="{D407FCDA-026B-4D0A-BC54-348A90D4E76A}" destId="{59CD9AB9-AE37-46DB-AF43-F9E3490FF4FB}" srcOrd="0" destOrd="0" parTransId="{9A6A8922-C89A-4D5B-8BC1-D3306DA7C2A2}" sibTransId="{27E8712D-5C43-4FC1-887A-23CE49F3F5B8}"/>
    <dgm:cxn modelId="{0104C33E-B08E-4912-A3B9-D59A50389A9E}" type="presOf" srcId="{D407FCDA-026B-4D0A-BC54-348A90D4E76A}" destId="{7E5B7369-E302-49CF-A71E-1E82F170A656}" srcOrd="0" destOrd="0" presId="urn:microsoft.com/office/officeart/2008/layout/LinedList"/>
    <dgm:cxn modelId="{456DA13F-F1B9-4BCA-A129-04125A138973}" srcId="{D407FCDA-026B-4D0A-BC54-348A90D4E76A}" destId="{F1C5FEDB-6CFB-403B-A978-233507781D7E}" srcOrd="5" destOrd="0" parTransId="{83B09BF2-76FB-4DF2-8662-0FAA5EAD26B6}" sibTransId="{0F630F01-E0BA-40DC-8CF7-F22166B16AAD}"/>
    <dgm:cxn modelId="{E1B4AD60-A0F6-42EE-83F9-CF2437426991}" type="presOf" srcId="{F1C5FEDB-6CFB-403B-A978-233507781D7E}" destId="{67324AF5-B5C3-47AD-B3BA-DC753B2F20FD}" srcOrd="0" destOrd="0" presId="urn:microsoft.com/office/officeart/2008/layout/LinedList"/>
    <dgm:cxn modelId="{1F87A84D-C40E-4187-866B-C54022C208D0}" type="presOf" srcId="{79B6FFAD-5080-4D3B-8B39-6382CD235B78}" destId="{850B41AF-67FE-4550-A73B-543FBF21D703}" srcOrd="0" destOrd="0" presId="urn:microsoft.com/office/officeart/2008/layout/LinedList"/>
    <dgm:cxn modelId="{9BDD8585-A88A-4317-A8C6-06E3D5E7BDF8}" srcId="{D407FCDA-026B-4D0A-BC54-348A90D4E76A}" destId="{6AA789EC-2AAC-4A81-814C-6075952A53FE}" srcOrd="4" destOrd="0" parTransId="{12991A2F-1B35-44EB-ADD5-6F0F1EB9EE14}" sibTransId="{C9782555-9E72-4674-8741-4D253E98D193}"/>
    <dgm:cxn modelId="{31F9E893-3B60-483F-98F1-7D06BF68209E}" type="presOf" srcId="{6AA789EC-2AAC-4A81-814C-6075952A53FE}" destId="{C59F3429-7186-4B36-A2A5-C91877DF0D92}" srcOrd="0" destOrd="0" presId="urn:microsoft.com/office/officeart/2008/layout/LinedList"/>
    <dgm:cxn modelId="{241248B4-5697-444D-B643-31F57A2B1397}" type="presOf" srcId="{D8585D7C-AE1C-46BD-BFAC-EB410B13C342}" destId="{FBACBF45-0939-408B-9AF6-6989EDC34B14}" srcOrd="0" destOrd="0" presId="urn:microsoft.com/office/officeart/2008/layout/LinedList"/>
    <dgm:cxn modelId="{14846ED5-CB03-4E58-84E3-959F67793B90}" srcId="{D407FCDA-026B-4D0A-BC54-348A90D4E76A}" destId="{D8585D7C-AE1C-46BD-BFAC-EB410B13C342}" srcOrd="1" destOrd="0" parTransId="{0A346166-4540-49BE-B5C5-D652D932B14E}" sibTransId="{95AE2ED1-43B7-4DC2-A227-62B150C837D0}"/>
    <dgm:cxn modelId="{24E277DE-7541-4EE0-ABCC-FDB20446359A}" srcId="{D407FCDA-026B-4D0A-BC54-348A90D4E76A}" destId="{B721E4E5-15E3-4913-980B-2181DFC82C0D}" srcOrd="3" destOrd="0" parTransId="{C281097A-FB72-46BA-AF27-62BD243B0633}" sibTransId="{BFE50652-A552-4899-8741-8BFD004DBE07}"/>
    <dgm:cxn modelId="{F73105E8-2750-4A59-A7AE-55FE27ECB3B6}" type="presOf" srcId="{B721E4E5-15E3-4913-980B-2181DFC82C0D}" destId="{D4DB9C54-EFC0-4A5E-B4F9-F21517ADFA69}" srcOrd="0" destOrd="0" presId="urn:microsoft.com/office/officeart/2008/layout/LinedList"/>
    <dgm:cxn modelId="{FB6D9E0B-CD96-46E9-A815-D8AAF4D3CD95}" type="presParOf" srcId="{7E5B7369-E302-49CF-A71E-1E82F170A656}" destId="{26A915A0-E573-4D0A-8904-FA3841AB528C}" srcOrd="0" destOrd="0" presId="urn:microsoft.com/office/officeart/2008/layout/LinedList"/>
    <dgm:cxn modelId="{BF4E40C3-BD73-4AE3-9BFE-259AC0714A97}" type="presParOf" srcId="{7E5B7369-E302-49CF-A71E-1E82F170A656}" destId="{B1F1420A-74F7-4DD9-BA29-D754B623DE3D}" srcOrd="1" destOrd="0" presId="urn:microsoft.com/office/officeart/2008/layout/LinedList"/>
    <dgm:cxn modelId="{A3E126FB-711F-45C1-B22D-4488D19C789F}" type="presParOf" srcId="{B1F1420A-74F7-4DD9-BA29-D754B623DE3D}" destId="{D0C15480-74A1-4BCB-9F0B-C9DF422E6C5C}" srcOrd="0" destOrd="0" presId="urn:microsoft.com/office/officeart/2008/layout/LinedList"/>
    <dgm:cxn modelId="{9B43A94B-994A-4649-9B5F-87074512C1C2}" type="presParOf" srcId="{B1F1420A-74F7-4DD9-BA29-D754B623DE3D}" destId="{695BC3CC-AB1F-46C1-A9F8-65235298CA04}" srcOrd="1" destOrd="0" presId="urn:microsoft.com/office/officeart/2008/layout/LinedList"/>
    <dgm:cxn modelId="{161D2338-57F7-4FC4-B00E-02E870EAF12A}" type="presParOf" srcId="{7E5B7369-E302-49CF-A71E-1E82F170A656}" destId="{4787CB76-C515-4C8A-80F5-EE31005418AA}" srcOrd="2" destOrd="0" presId="urn:microsoft.com/office/officeart/2008/layout/LinedList"/>
    <dgm:cxn modelId="{D5A27254-9B6C-4E93-86EE-40A37C321992}" type="presParOf" srcId="{7E5B7369-E302-49CF-A71E-1E82F170A656}" destId="{2E02937F-1EDE-4FFF-9292-68FF1B4364F5}" srcOrd="3" destOrd="0" presId="urn:microsoft.com/office/officeart/2008/layout/LinedList"/>
    <dgm:cxn modelId="{43EAC57C-8678-4E70-8F03-542FF88F2BBB}" type="presParOf" srcId="{2E02937F-1EDE-4FFF-9292-68FF1B4364F5}" destId="{FBACBF45-0939-408B-9AF6-6989EDC34B14}" srcOrd="0" destOrd="0" presId="urn:microsoft.com/office/officeart/2008/layout/LinedList"/>
    <dgm:cxn modelId="{935641D0-D690-4560-AAC0-D8B5B59D504E}" type="presParOf" srcId="{2E02937F-1EDE-4FFF-9292-68FF1B4364F5}" destId="{86CC969E-FA0A-4579-883E-61BD3BBB2761}" srcOrd="1" destOrd="0" presId="urn:microsoft.com/office/officeart/2008/layout/LinedList"/>
    <dgm:cxn modelId="{2F5123C0-9C22-413C-90B1-35D1FA187C39}" type="presParOf" srcId="{7E5B7369-E302-49CF-A71E-1E82F170A656}" destId="{48D2C2B3-8ACF-4A58-8DCF-08E01E60B832}" srcOrd="4" destOrd="0" presId="urn:microsoft.com/office/officeart/2008/layout/LinedList"/>
    <dgm:cxn modelId="{FA1A9A9B-1A97-4FF5-B1C8-1D14DFC2FC1F}" type="presParOf" srcId="{7E5B7369-E302-49CF-A71E-1E82F170A656}" destId="{E4B68C35-9918-4B27-B5AC-F62FBBABD27E}" srcOrd="5" destOrd="0" presId="urn:microsoft.com/office/officeart/2008/layout/LinedList"/>
    <dgm:cxn modelId="{3D4CE0A1-0450-4ED4-AABB-6368446E8C0C}" type="presParOf" srcId="{E4B68C35-9918-4B27-B5AC-F62FBBABD27E}" destId="{850B41AF-67FE-4550-A73B-543FBF21D703}" srcOrd="0" destOrd="0" presId="urn:microsoft.com/office/officeart/2008/layout/LinedList"/>
    <dgm:cxn modelId="{11B9B080-C823-4F01-A485-B61AFB081D87}" type="presParOf" srcId="{E4B68C35-9918-4B27-B5AC-F62FBBABD27E}" destId="{5B23F6A4-2A2A-4334-B518-AFCE871CDD2C}" srcOrd="1" destOrd="0" presId="urn:microsoft.com/office/officeart/2008/layout/LinedList"/>
    <dgm:cxn modelId="{C970F058-6F90-4E87-A254-CCCC13374CB9}" type="presParOf" srcId="{7E5B7369-E302-49CF-A71E-1E82F170A656}" destId="{48B98269-9238-4D58-BBA9-85376EE1842A}" srcOrd="6" destOrd="0" presId="urn:microsoft.com/office/officeart/2008/layout/LinedList"/>
    <dgm:cxn modelId="{658C3DE8-A6C4-4E55-B26C-E0B459FBB5D4}" type="presParOf" srcId="{7E5B7369-E302-49CF-A71E-1E82F170A656}" destId="{B2F016AC-92B1-4D55-AEE5-4F0AAE2934C2}" srcOrd="7" destOrd="0" presId="urn:microsoft.com/office/officeart/2008/layout/LinedList"/>
    <dgm:cxn modelId="{CEA5A41F-5887-4569-A2B3-7A0374DA227A}" type="presParOf" srcId="{B2F016AC-92B1-4D55-AEE5-4F0AAE2934C2}" destId="{D4DB9C54-EFC0-4A5E-B4F9-F21517ADFA69}" srcOrd="0" destOrd="0" presId="urn:microsoft.com/office/officeart/2008/layout/LinedList"/>
    <dgm:cxn modelId="{0FC7D5BE-0214-404D-8DD6-91DF8E1604EC}" type="presParOf" srcId="{B2F016AC-92B1-4D55-AEE5-4F0AAE2934C2}" destId="{82E25927-A13D-4937-94F7-4C9D0A53A770}" srcOrd="1" destOrd="0" presId="urn:microsoft.com/office/officeart/2008/layout/LinedList"/>
    <dgm:cxn modelId="{D2CC1AD3-6C0F-4EC5-AA92-5CAC14773FB0}" type="presParOf" srcId="{7E5B7369-E302-49CF-A71E-1E82F170A656}" destId="{A53BF2B0-424B-4112-876F-70143DAA2C2C}" srcOrd="8" destOrd="0" presId="urn:microsoft.com/office/officeart/2008/layout/LinedList"/>
    <dgm:cxn modelId="{8E5F6CC8-8C4F-42AC-B6A8-8C20DC080335}" type="presParOf" srcId="{7E5B7369-E302-49CF-A71E-1E82F170A656}" destId="{11EA1F18-E1E2-42C4-B09B-194E1E8B9366}" srcOrd="9" destOrd="0" presId="urn:microsoft.com/office/officeart/2008/layout/LinedList"/>
    <dgm:cxn modelId="{E339DB14-3FDC-4DBE-80A9-1068413A6FE9}" type="presParOf" srcId="{11EA1F18-E1E2-42C4-B09B-194E1E8B9366}" destId="{C59F3429-7186-4B36-A2A5-C91877DF0D92}" srcOrd="0" destOrd="0" presId="urn:microsoft.com/office/officeart/2008/layout/LinedList"/>
    <dgm:cxn modelId="{EC10333E-3B88-4948-8EAE-F6CE238AB0ED}" type="presParOf" srcId="{11EA1F18-E1E2-42C4-B09B-194E1E8B9366}" destId="{6CD26809-A88C-424E-B780-8D1E1167A9A6}" srcOrd="1" destOrd="0" presId="urn:microsoft.com/office/officeart/2008/layout/LinedList"/>
    <dgm:cxn modelId="{8F9C450E-EA63-44A6-9A66-0BEEE63305EE}" type="presParOf" srcId="{7E5B7369-E302-49CF-A71E-1E82F170A656}" destId="{2BDBF9DD-1A35-4BC6-9F52-A51067FE87A3}" srcOrd="10" destOrd="0" presId="urn:microsoft.com/office/officeart/2008/layout/LinedList"/>
    <dgm:cxn modelId="{FA3446BA-EC3D-4C73-B2A1-63D30534B003}" type="presParOf" srcId="{7E5B7369-E302-49CF-A71E-1E82F170A656}" destId="{1E4892DA-A383-4455-9540-B3A132E1806C}" srcOrd="11" destOrd="0" presId="urn:microsoft.com/office/officeart/2008/layout/LinedList"/>
    <dgm:cxn modelId="{4D61CA0B-9992-4B0C-A35B-8237D375DB48}" type="presParOf" srcId="{1E4892DA-A383-4455-9540-B3A132E1806C}" destId="{67324AF5-B5C3-47AD-B3BA-DC753B2F20FD}" srcOrd="0" destOrd="0" presId="urn:microsoft.com/office/officeart/2008/layout/LinedList"/>
    <dgm:cxn modelId="{DD7A6F3C-57F5-4B77-B934-040F47C8DB27}" type="presParOf" srcId="{1E4892DA-A383-4455-9540-B3A132E1806C}" destId="{F55CD461-ED14-4F94-B15D-3591E23320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B753E7-8B0F-4FA2-BD29-06A209E473C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40FEB-0CB2-40D2-9373-B81495CD08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Reduced patient wait times and improved satisfaction.</a:t>
          </a:r>
          <a:endParaRPr lang="en-US"/>
        </a:p>
      </dgm:t>
    </dgm:pt>
    <dgm:pt modelId="{F250FAFB-3036-43D0-92CE-C55CD2115BCD}" type="parTrans" cxnId="{DC253992-DE30-492B-AC3B-6F582EB49AE5}">
      <dgm:prSet/>
      <dgm:spPr/>
      <dgm:t>
        <a:bodyPr/>
        <a:lstStyle/>
        <a:p>
          <a:endParaRPr lang="en-US"/>
        </a:p>
      </dgm:t>
    </dgm:pt>
    <dgm:pt modelId="{5BBFF628-51BC-478D-A289-69E60CBD002A}" type="sibTrans" cxnId="{DC253992-DE30-492B-AC3B-6F582EB49AE5}">
      <dgm:prSet/>
      <dgm:spPr/>
      <dgm:t>
        <a:bodyPr/>
        <a:lstStyle/>
        <a:p>
          <a:endParaRPr lang="en-US"/>
        </a:p>
      </dgm:t>
    </dgm:pt>
    <dgm:pt modelId="{38B88910-94F8-418D-9395-6C7168976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Cost-effective resource allocation.</a:t>
          </a:r>
          <a:endParaRPr lang="en-US"/>
        </a:p>
      </dgm:t>
    </dgm:pt>
    <dgm:pt modelId="{853C9E59-7717-4791-AD7F-179BBE896226}" type="parTrans" cxnId="{8E8ED8F5-DFD1-41BD-93CD-50071A46D006}">
      <dgm:prSet/>
      <dgm:spPr/>
      <dgm:t>
        <a:bodyPr/>
        <a:lstStyle/>
        <a:p>
          <a:endParaRPr lang="en-US"/>
        </a:p>
      </dgm:t>
    </dgm:pt>
    <dgm:pt modelId="{A06C8527-A72B-4874-89E0-A6AF676394F3}" type="sibTrans" cxnId="{8E8ED8F5-DFD1-41BD-93CD-50071A46D006}">
      <dgm:prSet/>
      <dgm:spPr/>
      <dgm:t>
        <a:bodyPr/>
        <a:lstStyle/>
        <a:p>
          <a:endParaRPr lang="en-US"/>
        </a:p>
      </dgm:t>
    </dgm:pt>
    <dgm:pt modelId="{CDAF569D-F970-437A-AFB7-82774067E9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Real-time operational insights for better decision-making.</a:t>
          </a:r>
          <a:endParaRPr lang="en-US" dirty="0"/>
        </a:p>
      </dgm:t>
    </dgm:pt>
    <dgm:pt modelId="{46DBEFFC-5744-4D62-82DF-862F31AA4B26}" type="parTrans" cxnId="{EC92FB51-E80E-45F5-AFF3-F3D7DDC296EA}">
      <dgm:prSet/>
      <dgm:spPr/>
      <dgm:t>
        <a:bodyPr/>
        <a:lstStyle/>
        <a:p>
          <a:endParaRPr lang="en-US"/>
        </a:p>
      </dgm:t>
    </dgm:pt>
    <dgm:pt modelId="{6C5820BF-0244-4349-B9C2-6AC1AC911124}" type="sibTrans" cxnId="{EC92FB51-E80E-45F5-AFF3-F3D7DDC296EA}">
      <dgm:prSet/>
      <dgm:spPr/>
      <dgm:t>
        <a:bodyPr/>
        <a:lstStyle/>
        <a:p>
          <a:endParaRPr lang="en-US"/>
        </a:p>
      </dgm:t>
    </dgm:pt>
    <dgm:pt modelId="{492CBECD-0BBA-4500-B055-481FF4A73B9C}" type="pres">
      <dgm:prSet presAssocID="{79B753E7-8B0F-4FA2-BD29-06A209E473C2}" presName="root" presStyleCnt="0">
        <dgm:presLayoutVars>
          <dgm:dir/>
          <dgm:resizeHandles val="exact"/>
        </dgm:presLayoutVars>
      </dgm:prSet>
      <dgm:spPr/>
    </dgm:pt>
    <dgm:pt modelId="{6FC68B4E-6D0C-4D3B-98B7-44E1D2314791}" type="pres">
      <dgm:prSet presAssocID="{AAF40FEB-0CB2-40D2-9373-B81495CD0864}" presName="compNode" presStyleCnt="0"/>
      <dgm:spPr/>
    </dgm:pt>
    <dgm:pt modelId="{1CCC4B04-2AF0-49E5-9F90-2A5BF2738D93}" type="pres">
      <dgm:prSet presAssocID="{AAF40FEB-0CB2-40D2-9373-B81495CD0864}" presName="bgRect" presStyleLbl="bgShp" presStyleIdx="0" presStyleCnt="3"/>
      <dgm:spPr/>
    </dgm:pt>
    <dgm:pt modelId="{F0AC0A73-0556-45C8-9614-ECE7B036ADDB}" type="pres">
      <dgm:prSet presAssocID="{AAF40FEB-0CB2-40D2-9373-B81495CD08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AD641BC-89C6-477E-9CDA-20D5342FF318}" type="pres">
      <dgm:prSet presAssocID="{AAF40FEB-0CB2-40D2-9373-B81495CD0864}" presName="spaceRect" presStyleCnt="0"/>
      <dgm:spPr/>
    </dgm:pt>
    <dgm:pt modelId="{FB9BADD8-34BC-4EDE-A0F3-D049387E431D}" type="pres">
      <dgm:prSet presAssocID="{AAF40FEB-0CB2-40D2-9373-B81495CD0864}" presName="parTx" presStyleLbl="revTx" presStyleIdx="0" presStyleCnt="3">
        <dgm:presLayoutVars>
          <dgm:chMax val="0"/>
          <dgm:chPref val="0"/>
        </dgm:presLayoutVars>
      </dgm:prSet>
      <dgm:spPr/>
    </dgm:pt>
    <dgm:pt modelId="{73ABBF78-09E2-456E-8809-38953F679143}" type="pres">
      <dgm:prSet presAssocID="{5BBFF628-51BC-478D-A289-69E60CBD002A}" presName="sibTrans" presStyleCnt="0"/>
      <dgm:spPr/>
    </dgm:pt>
    <dgm:pt modelId="{99C9EB9C-2EB0-49A3-846F-B75A90DDCA00}" type="pres">
      <dgm:prSet presAssocID="{38B88910-94F8-418D-9395-6C7168976B29}" presName="compNode" presStyleCnt="0"/>
      <dgm:spPr/>
    </dgm:pt>
    <dgm:pt modelId="{D7DD064C-7DE9-4880-B5D2-E162456BF0C0}" type="pres">
      <dgm:prSet presAssocID="{38B88910-94F8-418D-9395-6C7168976B29}" presName="bgRect" presStyleLbl="bgShp" presStyleIdx="1" presStyleCnt="3"/>
      <dgm:spPr/>
    </dgm:pt>
    <dgm:pt modelId="{9123196F-8493-4FBC-92B4-A4985EF27D77}" type="pres">
      <dgm:prSet presAssocID="{38B88910-94F8-418D-9395-6C7168976B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029F546-7EC5-40EC-90AA-F4BB7DB5036C}" type="pres">
      <dgm:prSet presAssocID="{38B88910-94F8-418D-9395-6C7168976B29}" presName="spaceRect" presStyleCnt="0"/>
      <dgm:spPr/>
    </dgm:pt>
    <dgm:pt modelId="{2490D6CA-5FBD-4DF4-A8B6-8269EEC39721}" type="pres">
      <dgm:prSet presAssocID="{38B88910-94F8-418D-9395-6C7168976B29}" presName="parTx" presStyleLbl="revTx" presStyleIdx="1" presStyleCnt="3">
        <dgm:presLayoutVars>
          <dgm:chMax val="0"/>
          <dgm:chPref val="0"/>
        </dgm:presLayoutVars>
      </dgm:prSet>
      <dgm:spPr/>
    </dgm:pt>
    <dgm:pt modelId="{CE346010-8EB9-4E73-851E-34AC30AD3019}" type="pres">
      <dgm:prSet presAssocID="{A06C8527-A72B-4874-89E0-A6AF676394F3}" presName="sibTrans" presStyleCnt="0"/>
      <dgm:spPr/>
    </dgm:pt>
    <dgm:pt modelId="{4C74A4D6-EB12-49C2-9A49-E9AE259ADF40}" type="pres">
      <dgm:prSet presAssocID="{CDAF569D-F970-437A-AFB7-82774067E94F}" presName="compNode" presStyleCnt="0"/>
      <dgm:spPr/>
    </dgm:pt>
    <dgm:pt modelId="{5FBEA813-12B5-46BD-9286-67B6BC6CB5A9}" type="pres">
      <dgm:prSet presAssocID="{CDAF569D-F970-437A-AFB7-82774067E94F}" presName="bgRect" presStyleLbl="bgShp" presStyleIdx="2" presStyleCnt="3"/>
      <dgm:spPr/>
    </dgm:pt>
    <dgm:pt modelId="{5A95E7C9-E738-4BE5-934B-4BEDED1F311C}" type="pres">
      <dgm:prSet presAssocID="{CDAF569D-F970-437A-AFB7-82774067E9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85EB626-149C-4181-B82B-3DEF1A50ACD5}" type="pres">
      <dgm:prSet presAssocID="{CDAF569D-F970-437A-AFB7-82774067E94F}" presName="spaceRect" presStyleCnt="0"/>
      <dgm:spPr/>
    </dgm:pt>
    <dgm:pt modelId="{1F6ED7D9-A4B0-4549-8AAA-7B77579DD150}" type="pres">
      <dgm:prSet presAssocID="{CDAF569D-F970-437A-AFB7-82774067E94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E0B92E-971F-43A1-9B44-EF7F94615FF0}" type="presOf" srcId="{CDAF569D-F970-437A-AFB7-82774067E94F}" destId="{1F6ED7D9-A4B0-4549-8AAA-7B77579DD150}" srcOrd="0" destOrd="0" presId="urn:microsoft.com/office/officeart/2018/2/layout/IconVerticalSolidList"/>
    <dgm:cxn modelId="{EC92FB51-E80E-45F5-AFF3-F3D7DDC296EA}" srcId="{79B753E7-8B0F-4FA2-BD29-06A209E473C2}" destId="{CDAF569D-F970-437A-AFB7-82774067E94F}" srcOrd="2" destOrd="0" parTransId="{46DBEFFC-5744-4D62-82DF-862F31AA4B26}" sibTransId="{6C5820BF-0244-4349-B9C2-6AC1AC911124}"/>
    <dgm:cxn modelId="{752DA554-59F8-4C43-97B3-7DE9E80D511F}" type="presOf" srcId="{AAF40FEB-0CB2-40D2-9373-B81495CD0864}" destId="{FB9BADD8-34BC-4EDE-A0F3-D049387E431D}" srcOrd="0" destOrd="0" presId="urn:microsoft.com/office/officeart/2018/2/layout/IconVerticalSolidList"/>
    <dgm:cxn modelId="{DC253992-DE30-492B-AC3B-6F582EB49AE5}" srcId="{79B753E7-8B0F-4FA2-BD29-06A209E473C2}" destId="{AAF40FEB-0CB2-40D2-9373-B81495CD0864}" srcOrd="0" destOrd="0" parTransId="{F250FAFB-3036-43D0-92CE-C55CD2115BCD}" sibTransId="{5BBFF628-51BC-478D-A289-69E60CBD002A}"/>
    <dgm:cxn modelId="{B0026AA1-67A4-4128-A070-B529E4387CA3}" type="presOf" srcId="{79B753E7-8B0F-4FA2-BD29-06A209E473C2}" destId="{492CBECD-0BBA-4500-B055-481FF4A73B9C}" srcOrd="0" destOrd="0" presId="urn:microsoft.com/office/officeart/2018/2/layout/IconVerticalSolidList"/>
    <dgm:cxn modelId="{57EA08A8-866B-4E0B-B615-2EBDAF34411E}" type="presOf" srcId="{38B88910-94F8-418D-9395-6C7168976B29}" destId="{2490D6CA-5FBD-4DF4-A8B6-8269EEC39721}" srcOrd="0" destOrd="0" presId="urn:microsoft.com/office/officeart/2018/2/layout/IconVerticalSolidList"/>
    <dgm:cxn modelId="{8E8ED8F5-DFD1-41BD-93CD-50071A46D006}" srcId="{79B753E7-8B0F-4FA2-BD29-06A209E473C2}" destId="{38B88910-94F8-418D-9395-6C7168976B29}" srcOrd="1" destOrd="0" parTransId="{853C9E59-7717-4791-AD7F-179BBE896226}" sibTransId="{A06C8527-A72B-4874-89E0-A6AF676394F3}"/>
    <dgm:cxn modelId="{36A84A06-FA6A-4547-873D-3CE9CFC0D335}" type="presParOf" srcId="{492CBECD-0BBA-4500-B055-481FF4A73B9C}" destId="{6FC68B4E-6D0C-4D3B-98B7-44E1D2314791}" srcOrd="0" destOrd="0" presId="urn:microsoft.com/office/officeart/2018/2/layout/IconVerticalSolidList"/>
    <dgm:cxn modelId="{362B1CF3-29C7-43A3-B558-D905C82D48BA}" type="presParOf" srcId="{6FC68B4E-6D0C-4D3B-98B7-44E1D2314791}" destId="{1CCC4B04-2AF0-49E5-9F90-2A5BF2738D93}" srcOrd="0" destOrd="0" presId="urn:microsoft.com/office/officeart/2018/2/layout/IconVerticalSolidList"/>
    <dgm:cxn modelId="{30ACAE51-2952-460B-A1E5-408AEE11CB49}" type="presParOf" srcId="{6FC68B4E-6D0C-4D3B-98B7-44E1D2314791}" destId="{F0AC0A73-0556-45C8-9614-ECE7B036ADDB}" srcOrd="1" destOrd="0" presId="urn:microsoft.com/office/officeart/2018/2/layout/IconVerticalSolidList"/>
    <dgm:cxn modelId="{83BFAAD4-8FC6-4004-B367-E1993AF500E1}" type="presParOf" srcId="{6FC68B4E-6D0C-4D3B-98B7-44E1D2314791}" destId="{0AD641BC-89C6-477E-9CDA-20D5342FF318}" srcOrd="2" destOrd="0" presId="urn:microsoft.com/office/officeart/2018/2/layout/IconVerticalSolidList"/>
    <dgm:cxn modelId="{FBF850E5-8893-4679-94AC-83A070576F7E}" type="presParOf" srcId="{6FC68B4E-6D0C-4D3B-98B7-44E1D2314791}" destId="{FB9BADD8-34BC-4EDE-A0F3-D049387E431D}" srcOrd="3" destOrd="0" presId="urn:microsoft.com/office/officeart/2018/2/layout/IconVerticalSolidList"/>
    <dgm:cxn modelId="{6CB5B264-5F03-4214-9AD2-405E75191D06}" type="presParOf" srcId="{492CBECD-0BBA-4500-B055-481FF4A73B9C}" destId="{73ABBF78-09E2-456E-8809-38953F679143}" srcOrd="1" destOrd="0" presId="urn:microsoft.com/office/officeart/2018/2/layout/IconVerticalSolidList"/>
    <dgm:cxn modelId="{800ED05A-716F-406C-8B0B-D23C8AFFDD92}" type="presParOf" srcId="{492CBECD-0BBA-4500-B055-481FF4A73B9C}" destId="{99C9EB9C-2EB0-49A3-846F-B75A90DDCA00}" srcOrd="2" destOrd="0" presId="urn:microsoft.com/office/officeart/2018/2/layout/IconVerticalSolidList"/>
    <dgm:cxn modelId="{EF8E581F-09FD-4554-88E4-7B7EEEDAD2CB}" type="presParOf" srcId="{99C9EB9C-2EB0-49A3-846F-B75A90DDCA00}" destId="{D7DD064C-7DE9-4880-B5D2-E162456BF0C0}" srcOrd="0" destOrd="0" presId="urn:microsoft.com/office/officeart/2018/2/layout/IconVerticalSolidList"/>
    <dgm:cxn modelId="{D1CBC00D-9AE5-42A8-B865-89D32AC98724}" type="presParOf" srcId="{99C9EB9C-2EB0-49A3-846F-B75A90DDCA00}" destId="{9123196F-8493-4FBC-92B4-A4985EF27D77}" srcOrd="1" destOrd="0" presId="urn:microsoft.com/office/officeart/2018/2/layout/IconVerticalSolidList"/>
    <dgm:cxn modelId="{16E19D9D-81D0-4157-B875-1E455EAF12F7}" type="presParOf" srcId="{99C9EB9C-2EB0-49A3-846F-B75A90DDCA00}" destId="{C029F546-7EC5-40EC-90AA-F4BB7DB5036C}" srcOrd="2" destOrd="0" presId="urn:microsoft.com/office/officeart/2018/2/layout/IconVerticalSolidList"/>
    <dgm:cxn modelId="{F480DC4D-EE46-462F-8322-083AFEEB9806}" type="presParOf" srcId="{99C9EB9C-2EB0-49A3-846F-B75A90DDCA00}" destId="{2490D6CA-5FBD-4DF4-A8B6-8269EEC39721}" srcOrd="3" destOrd="0" presId="urn:microsoft.com/office/officeart/2018/2/layout/IconVerticalSolidList"/>
    <dgm:cxn modelId="{0B52DEB1-56B0-4F18-A084-EB298CC5D2FB}" type="presParOf" srcId="{492CBECD-0BBA-4500-B055-481FF4A73B9C}" destId="{CE346010-8EB9-4E73-851E-34AC30AD3019}" srcOrd="3" destOrd="0" presId="urn:microsoft.com/office/officeart/2018/2/layout/IconVerticalSolidList"/>
    <dgm:cxn modelId="{DA0A8532-E243-46BD-B8C3-76C616D53602}" type="presParOf" srcId="{492CBECD-0BBA-4500-B055-481FF4A73B9C}" destId="{4C74A4D6-EB12-49C2-9A49-E9AE259ADF40}" srcOrd="4" destOrd="0" presId="urn:microsoft.com/office/officeart/2018/2/layout/IconVerticalSolidList"/>
    <dgm:cxn modelId="{6592A454-F5B2-46EA-B6E8-D54F0BB325B2}" type="presParOf" srcId="{4C74A4D6-EB12-49C2-9A49-E9AE259ADF40}" destId="{5FBEA813-12B5-46BD-9286-67B6BC6CB5A9}" srcOrd="0" destOrd="0" presId="urn:microsoft.com/office/officeart/2018/2/layout/IconVerticalSolidList"/>
    <dgm:cxn modelId="{F55CB630-28CF-46ED-BF9C-C8CCF50C283F}" type="presParOf" srcId="{4C74A4D6-EB12-49C2-9A49-E9AE259ADF40}" destId="{5A95E7C9-E738-4BE5-934B-4BEDED1F311C}" srcOrd="1" destOrd="0" presId="urn:microsoft.com/office/officeart/2018/2/layout/IconVerticalSolidList"/>
    <dgm:cxn modelId="{6382DCD8-56F6-4398-B9EA-6DEDD5544B9F}" type="presParOf" srcId="{4C74A4D6-EB12-49C2-9A49-E9AE259ADF40}" destId="{D85EB626-149C-4181-B82B-3DEF1A50ACD5}" srcOrd="2" destOrd="0" presId="urn:microsoft.com/office/officeart/2018/2/layout/IconVerticalSolidList"/>
    <dgm:cxn modelId="{2ACA9ED2-DA86-453F-BFBC-D48689985FDF}" type="presParOf" srcId="{4C74A4D6-EB12-49C2-9A49-E9AE259ADF40}" destId="{1F6ED7D9-A4B0-4549-8AAA-7B77579DD1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51666-DD9C-4853-851B-A89FA97C81CD}">
      <dsp:nvSpPr>
        <dsp:cNvPr id="0" name=""/>
        <dsp:cNvSpPr/>
      </dsp:nvSpPr>
      <dsp:spPr>
        <a:xfrm>
          <a:off x="840024" y="13420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2BE69-F678-4B24-9B60-A68DEDA15ECB}">
      <dsp:nvSpPr>
        <dsp:cNvPr id="0" name=""/>
        <dsp:cNvSpPr/>
      </dsp:nvSpPr>
      <dsp:spPr>
        <a:xfrm>
          <a:off x="1234899" y="408295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806C9-BE6B-4469-A45C-F0045B39EF10}">
      <dsp:nvSpPr>
        <dsp:cNvPr id="0" name=""/>
        <dsp:cNvSpPr/>
      </dsp:nvSpPr>
      <dsp:spPr>
        <a:xfrm>
          <a:off x="247711" y="244342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Emergency Departments face challenges like overcrowding, long wait times, and high operational costs.</a:t>
          </a:r>
          <a:endParaRPr lang="en-US" sz="1200" kern="1200"/>
        </a:p>
      </dsp:txBody>
      <dsp:txXfrm>
        <a:off x="247711" y="2443421"/>
        <a:ext cx="3037500" cy="720000"/>
      </dsp:txXfrm>
    </dsp:sp>
    <dsp:sp modelId="{4F36D05E-80D1-496B-909B-DE0BC009A85A}">
      <dsp:nvSpPr>
        <dsp:cNvPr id="0" name=""/>
        <dsp:cNvSpPr/>
      </dsp:nvSpPr>
      <dsp:spPr>
        <a:xfrm>
          <a:off x="4409086" y="13420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1B535-2EF7-4F4F-82D5-17D84B807905}">
      <dsp:nvSpPr>
        <dsp:cNvPr id="0" name=""/>
        <dsp:cNvSpPr/>
      </dsp:nvSpPr>
      <dsp:spPr>
        <a:xfrm>
          <a:off x="4803961" y="4082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FF9E6-E2C6-44DC-AA24-0682038D64E7}">
      <dsp:nvSpPr>
        <dsp:cNvPr id="0" name=""/>
        <dsp:cNvSpPr/>
      </dsp:nvSpPr>
      <dsp:spPr>
        <a:xfrm>
          <a:off x="3816774" y="244342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Predictive analytics (ARIMA and Gradient Boosting) can optimize staffing and inventory.</a:t>
          </a:r>
          <a:endParaRPr lang="en-US" sz="1200" kern="1200"/>
        </a:p>
      </dsp:txBody>
      <dsp:txXfrm>
        <a:off x="3816774" y="2443421"/>
        <a:ext cx="3037500" cy="720000"/>
      </dsp:txXfrm>
    </dsp:sp>
    <dsp:sp modelId="{248C15A7-7A97-47E2-972D-5F4DBD919EA7}">
      <dsp:nvSpPr>
        <dsp:cNvPr id="0" name=""/>
        <dsp:cNvSpPr/>
      </dsp:nvSpPr>
      <dsp:spPr>
        <a:xfrm>
          <a:off x="7978149" y="13420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74EA8-9847-43C0-ABAA-C5CF6F344C5B}">
      <dsp:nvSpPr>
        <dsp:cNvPr id="0" name=""/>
        <dsp:cNvSpPr/>
      </dsp:nvSpPr>
      <dsp:spPr>
        <a:xfrm>
          <a:off x="8373024" y="408295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BE6C7-8BE5-4A89-B558-DECEA954FA02}">
      <dsp:nvSpPr>
        <dsp:cNvPr id="0" name=""/>
        <dsp:cNvSpPr/>
      </dsp:nvSpPr>
      <dsp:spPr>
        <a:xfrm>
          <a:off x="7385836" y="244342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Goal: Enhance patient care and reduce operational inefficiencies.</a:t>
          </a:r>
          <a:endParaRPr lang="en-US" sz="1200" kern="1200"/>
        </a:p>
      </dsp:txBody>
      <dsp:txXfrm>
        <a:off x="7385836" y="2443421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EC460-8523-4D91-AFA1-3E0232F10AC9}">
      <dsp:nvSpPr>
        <dsp:cNvPr id="0" name=""/>
        <dsp:cNvSpPr/>
      </dsp:nvSpPr>
      <dsp:spPr>
        <a:xfrm>
          <a:off x="519952" y="43344"/>
          <a:ext cx="1275045" cy="12750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F9641-3887-4B9F-95F2-EDAE59163A3B}">
      <dsp:nvSpPr>
        <dsp:cNvPr id="0" name=""/>
        <dsp:cNvSpPr/>
      </dsp:nvSpPr>
      <dsp:spPr>
        <a:xfrm>
          <a:off x="787711" y="311103"/>
          <a:ext cx="739526" cy="739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CF52C-5967-4929-A34A-427D05539177}">
      <dsp:nvSpPr>
        <dsp:cNvPr id="0" name=""/>
        <dsp:cNvSpPr/>
      </dsp:nvSpPr>
      <dsp:spPr>
        <a:xfrm>
          <a:off x="2068221" y="43344"/>
          <a:ext cx="3005463" cy="127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Predict patient admissions using time-series forecasting.</a:t>
          </a:r>
          <a:endParaRPr lang="en-US" sz="2200" kern="1200"/>
        </a:p>
      </dsp:txBody>
      <dsp:txXfrm>
        <a:off x="2068221" y="43344"/>
        <a:ext cx="3005463" cy="1275045"/>
      </dsp:txXfrm>
    </dsp:sp>
    <dsp:sp modelId="{8B62594C-9FBD-408B-A77C-99706BEF6631}">
      <dsp:nvSpPr>
        <dsp:cNvPr id="0" name=""/>
        <dsp:cNvSpPr/>
      </dsp:nvSpPr>
      <dsp:spPr>
        <a:xfrm>
          <a:off x="5597363" y="43344"/>
          <a:ext cx="1275045" cy="12750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56FB1-DEEB-4656-B924-A1F1AB96FF25}">
      <dsp:nvSpPr>
        <dsp:cNvPr id="0" name=""/>
        <dsp:cNvSpPr/>
      </dsp:nvSpPr>
      <dsp:spPr>
        <a:xfrm>
          <a:off x="5865123" y="311103"/>
          <a:ext cx="739526" cy="739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18389-F3D9-49E7-913A-7EC0E6B5CB49}">
      <dsp:nvSpPr>
        <dsp:cNvPr id="0" name=""/>
        <dsp:cNvSpPr/>
      </dsp:nvSpPr>
      <dsp:spPr>
        <a:xfrm>
          <a:off x="7145632" y="43344"/>
          <a:ext cx="3005463" cy="127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Optimize staffing schedules to match patient demand.</a:t>
          </a:r>
          <a:endParaRPr lang="en-US" sz="2200" kern="1200"/>
        </a:p>
      </dsp:txBody>
      <dsp:txXfrm>
        <a:off x="7145632" y="43344"/>
        <a:ext cx="3005463" cy="1275045"/>
      </dsp:txXfrm>
    </dsp:sp>
    <dsp:sp modelId="{E12B9BB7-5DAC-45CF-939F-DE4E98356839}">
      <dsp:nvSpPr>
        <dsp:cNvPr id="0" name=""/>
        <dsp:cNvSpPr/>
      </dsp:nvSpPr>
      <dsp:spPr>
        <a:xfrm>
          <a:off x="519952" y="1858452"/>
          <a:ext cx="1275045" cy="12750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E226C-EA5A-47E2-ACC8-E8FE17CC5111}">
      <dsp:nvSpPr>
        <dsp:cNvPr id="0" name=""/>
        <dsp:cNvSpPr/>
      </dsp:nvSpPr>
      <dsp:spPr>
        <a:xfrm>
          <a:off x="787711" y="2126212"/>
          <a:ext cx="739526" cy="739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C5595-7154-4B24-A80A-CC5C3C0DBF06}">
      <dsp:nvSpPr>
        <dsp:cNvPr id="0" name=""/>
        <dsp:cNvSpPr/>
      </dsp:nvSpPr>
      <dsp:spPr>
        <a:xfrm>
          <a:off x="2068221" y="1858452"/>
          <a:ext cx="3005463" cy="127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Improve inventory management with predictive models.</a:t>
          </a:r>
          <a:endParaRPr lang="en-US" sz="2200" kern="1200"/>
        </a:p>
      </dsp:txBody>
      <dsp:txXfrm>
        <a:off x="2068221" y="1858452"/>
        <a:ext cx="3005463" cy="1275045"/>
      </dsp:txXfrm>
    </dsp:sp>
    <dsp:sp modelId="{5EE51A2F-B5CF-417B-BEB2-65C92B377E9D}">
      <dsp:nvSpPr>
        <dsp:cNvPr id="0" name=""/>
        <dsp:cNvSpPr/>
      </dsp:nvSpPr>
      <dsp:spPr>
        <a:xfrm>
          <a:off x="5597363" y="1858452"/>
          <a:ext cx="1275045" cy="12750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51AD9-833F-4122-A7ED-5AD66C8AC25E}">
      <dsp:nvSpPr>
        <dsp:cNvPr id="0" name=""/>
        <dsp:cNvSpPr/>
      </dsp:nvSpPr>
      <dsp:spPr>
        <a:xfrm>
          <a:off x="5865123" y="2126212"/>
          <a:ext cx="739526" cy="7395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94559-AE33-4B6A-9E8E-A4C163833040}">
      <dsp:nvSpPr>
        <dsp:cNvPr id="0" name=""/>
        <dsp:cNvSpPr/>
      </dsp:nvSpPr>
      <dsp:spPr>
        <a:xfrm>
          <a:off x="7145632" y="1858452"/>
          <a:ext cx="3005463" cy="127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Develop actionable insights for better resource allocation.</a:t>
          </a:r>
          <a:endParaRPr lang="en-US" sz="2200" kern="1200"/>
        </a:p>
      </dsp:txBody>
      <dsp:txXfrm>
        <a:off x="7145632" y="1858452"/>
        <a:ext cx="3005463" cy="1275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915A0-E573-4D0A-8904-FA3841AB528C}">
      <dsp:nvSpPr>
        <dsp:cNvPr id="0" name=""/>
        <dsp:cNvSpPr/>
      </dsp:nvSpPr>
      <dsp:spPr>
        <a:xfrm>
          <a:off x="0" y="2431"/>
          <a:ext cx="5664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15480-74A1-4BCB-9F0B-C9DF422E6C5C}">
      <dsp:nvSpPr>
        <dsp:cNvPr id="0" name=""/>
        <dsp:cNvSpPr/>
      </dsp:nvSpPr>
      <dsp:spPr>
        <a:xfrm>
          <a:off x="0" y="2431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ARIMA Model:</a:t>
          </a:r>
          <a:endParaRPr lang="en-US" sz="2300" kern="1200"/>
        </a:p>
      </dsp:txBody>
      <dsp:txXfrm>
        <a:off x="0" y="2431"/>
        <a:ext cx="5664038" cy="829138"/>
      </dsp:txXfrm>
    </dsp:sp>
    <dsp:sp modelId="{4787CB76-C515-4C8A-80F5-EE31005418AA}">
      <dsp:nvSpPr>
        <dsp:cNvPr id="0" name=""/>
        <dsp:cNvSpPr/>
      </dsp:nvSpPr>
      <dsp:spPr>
        <a:xfrm>
          <a:off x="0" y="831569"/>
          <a:ext cx="5664038" cy="0"/>
        </a:xfrm>
        <a:prstGeom prst="line">
          <a:avLst/>
        </a:prstGeom>
        <a:solidFill>
          <a:schemeClr val="accent2">
            <a:hueOff val="-3642120"/>
            <a:satOff val="586"/>
            <a:lumOff val="1608"/>
            <a:alphaOff val="0"/>
          </a:schemeClr>
        </a:solidFill>
        <a:ln w="12700" cap="flat" cmpd="sng" algn="ctr">
          <a:solidFill>
            <a:schemeClr val="accent2">
              <a:hueOff val="-3642120"/>
              <a:satOff val="586"/>
              <a:lumOff val="1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CBF45-0939-408B-9AF6-6989EDC34B14}">
      <dsp:nvSpPr>
        <dsp:cNvPr id="0" name=""/>
        <dsp:cNvSpPr/>
      </dsp:nvSpPr>
      <dsp:spPr>
        <a:xfrm>
          <a:off x="0" y="831569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Effective for short-term trends and seasonality.</a:t>
          </a:r>
          <a:endParaRPr lang="en-US" sz="2300" kern="1200"/>
        </a:p>
      </dsp:txBody>
      <dsp:txXfrm>
        <a:off x="0" y="831569"/>
        <a:ext cx="5664038" cy="829138"/>
      </dsp:txXfrm>
    </dsp:sp>
    <dsp:sp modelId="{48D2C2B3-8ACF-4A58-8DCF-08E01E60B832}">
      <dsp:nvSpPr>
        <dsp:cNvPr id="0" name=""/>
        <dsp:cNvSpPr/>
      </dsp:nvSpPr>
      <dsp:spPr>
        <a:xfrm>
          <a:off x="0" y="1660708"/>
          <a:ext cx="5664038" cy="0"/>
        </a:xfrm>
        <a:prstGeom prst="line">
          <a:avLst/>
        </a:prstGeom>
        <a:solidFill>
          <a:schemeClr val="accent2">
            <a:hueOff val="-7284240"/>
            <a:satOff val="1172"/>
            <a:lumOff val="3216"/>
            <a:alphaOff val="0"/>
          </a:schemeClr>
        </a:solidFill>
        <a:ln w="12700" cap="flat" cmpd="sng" algn="ctr">
          <a:solidFill>
            <a:schemeClr val="accent2">
              <a:hueOff val="-7284240"/>
              <a:satOff val="1172"/>
              <a:lumOff val="3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B41AF-67FE-4550-A73B-543FBF21D703}">
      <dsp:nvSpPr>
        <dsp:cNvPr id="0" name=""/>
        <dsp:cNvSpPr/>
      </dsp:nvSpPr>
      <dsp:spPr>
        <a:xfrm>
          <a:off x="0" y="1660708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Challenges in capturing sudden spikes.</a:t>
          </a:r>
          <a:endParaRPr lang="en-US" sz="2300" kern="1200"/>
        </a:p>
      </dsp:txBody>
      <dsp:txXfrm>
        <a:off x="0" y="1660708"/>
        <a:ext cx="5664038" cy="829138"/>
      </dsp:txXfrm>
    </dsp:sp>
    <dsp:sp modelId="{48B98269-9238-4D58-BBA9-85376EE1842A}">
      <dsp:nvSpPr>
        <dsp:cNvPr id="0" name=""/>
        <dsp:cNvSpPr/>
      </dsp:nvSpPr>
      <dsp:spPr>
        <a:xfrm>
          <a:off x="0" y="2489846"/>
          <a:ext cx="5664038" cy="0"/>
        </a:xfrm>
        <a:prstGeom prst="line">
          <a:avLst/>
        </a:prstGeom>
        <a:solidFill>
          <a:schemeClr val="accent2">
            <a:hueOff val="-10926361"/>
            <a:satOff val="1759"/>
            <a:lumOff val="4824"/>
            <a:alphaOff val="0"/>
          </a:schemeClr>
        </a:solidFill>
        <a:ln w="12700" cap="flat" cmpd="sng" algn="ctr">
          <a:solidFill>
            <a:schemeClr val="accent2">
              <a:hueOff val="-10926361"/>
              <a:satOff val="1759"/>
              <a:lumOff val="4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B9C54-EFC0-4A5E-B4F9-F21517ADFA69}">
      <dsp:nvSpPr>
        <dsp:cNvPr id="0" name=""/>
        <dsp:cNvSpPr/>
      </dsp:nvSpPr>
      <dsp:spPr>
        <a:xfrm>
          <a:off x="0" y="2489846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Gradient Boosting:</a:t>
          </a:r>
          <a:endParaRPr lang="en-US" sz="2300" kern="1200"/>
        </a:p>
      </dsp:txBody>
      <dsp:txXfrm>
        <a:off x="0" y="2489846"/>
        <a:ext cx="5664038" cy="829138"/>
      </dsp:txXfrm>
    </dsp:sp>
    <dsp:sp modelId="{A53BF2B0-424B-4112-876F-70143DAA2C2C}">
      <dsp:nvSpPr>
        <dsp:cNvPr id="0" name=""/>
        <dsp:cNvSpPr/>
      </dsp:nvSpPr>
      <dsp:spPr>
        <a:xfrm>
          <a:off x="0" y="3318985"/>
          <a:ext cx="5664038" cy="0"/>
        </a:xfrm>
        <a:prstGeom prst="line">
          <a:avLst/>
        </a:prstGeom>
        <a:solidFill>
          <a:schemeClr val="accent2">
            <a:hueOff val="-14568481"/>
            <a:satOff val="2345"/>
            <a:lumOff val="6432"/>
            <a:alphaOff val="0"/>
          </a:schemeClr>
        </a:solidFill>
        <a:ln w="12700" cap="flat" cmpd="sng" algn="ctr">
          <a:solidFill>
            <a:schemeClr val="accent2">
              <a:hueOff val="-14568481"/>
              <a:satOff val="2345"/>
              <a:lumOff val="6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F3429-7186-4B36-A2A5-C91877DF0D92}">
      <dsp:nvSpPr>
        <dsp:cNvPr id="0" name=""/>
        <dsp:cNvSpPr/>
      </dsp:nvSpPr>
      <dsp:spPr>
        <a:xfrm>
          <a:off x="0" y="3318985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Handles complex variables (time, holidays, weather).</a:t>
          </a:r>
          <a:endParaRPr lang="en-US" sz="2300" kern="1200"/>
        </a:p>
      </dsp:txBody>
      <dsp:txXfrm>
        <a:off x="0" y="3318985"/>
        <a:ext cx="5664038" cy="829138"/>
      </dsp:txXfrm>
    </dsp:sp>
    <dsp:sp modelId="{2BDBF9DD-1A35-4BC6-9F52-A51067FE87A3}">
      <dsp:nvSpPr>
        <dsp:cNvPr id="0" name=""/>
        <dsp:cNvSpPr/>
      </dsp:nvSpPr>
      <dsp:spPr>
        <a:xfrm>
          <a:off x="0" y="4148124"/>
          <a:ext cx="5664038" cy="0"/>
        </a:xfrm>
        <a:prstGeom prst="line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accent2">
              <a:hueOff val="-18210601"/>
              <a:satOff val="2931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24AF5-B5C3-47AD-B3BA-DC753B2F20FD}">
      <dsp:nvSpPr>
        <dsp:cNvPr id="0" name=""/>
        <dsp:cNvSpPr/>
      </dsp:nvSpPr>
      <dsp:spPr>
        <a:xfrm>
          <a:off x="0" y="4148124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Higher accuracy but computationally intensive.</a:t>
          </a:r>
          <a:endParaRPr lang="en-US" sz="2300" kern="1200"/>
        </a:p>
      </dsp:txBody>
      <dsp:txXfrm>
        <a:off x="0" y="4148124"/>
        <a:ext cx="5664038" cy="82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C4B04-2AF0-49E5-9F90-2A5BF2738D93}">
      <dsp:nvSpPr>
        <dsp:cNvPr id="0" name=""/>
        <dsp:cNvSpPr/>
      </dsp:nvSpPr>
      <dsp:spPr>
        <a:xfrm>
          <a:off x="0" y="580"/>
          <a:ext cx="6245352" cy="13582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C0A73-0556-45C8-9614-ECE7B036ADDB}">
      <dsp:nvSpPr>
        <dsp:cNvPr id="0" name=""/>
        <dsp:cNvSpPr/>
      </dsp:nvSpPr>
      <dsp:spPr>
        <a:xfrm>
          <a:off x="410857" y="306176"/>
          <a:ext cx="747013" cy="747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BADD8-34BC-4EDE-A0F3-D049387E431D}">
      <dsp:nvSpPr>
        <dsp:cNvPr id="0" name=""/>
        <dsp:cNvSpPr/>
      </dsp:nvSpPr>
      <dsp:spPr>
        <a:xfrm>
          <a:off x="1568727" y="580"/>
          <a:ext cx="4676624" cy="135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3" tIns="143743" rIns="143743" bIns="143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Reduced patient wait times and improved satisfaction.</a:t>
          </a:r>
          <a:endParaRPr lang="en-US" sz="2500" kern="1200"/>
        </a:p>
      </dsp:txBody>
      <dsp:txXfrm>
        <a:off x="1568727" y="580"/>
        <a:ext cx="4676624" cy="1358205"/>
      </dsp:txXfrm>
    </dsp:sp>
    <dsp:sp modelId="{D7DD064C-7DE9-4880-B5D2-E162456BF0C0}">
      <dsp:nvSpPr>
        <dsp:cNvPr id="0" name=""/>
        <dsp:cNvSpPr/>
      </dsp:nvSpPr>
      <dsp:spPr>
        <a:xfrm>
          <a:off x="0" y="1698337"/>
          <a:ext cx="6245352" cy="13582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3196F-8493-4FBC-92B4-A4985EF27D77}">
      <dsp:nvSpPr>
        <dsp:cNvPr id="0" name=""/>
        <dsp:cNvSpPr/>
      </dsp:nvSpPr>
      <dsp:spPr>
        <a:xfrm>
          <a:off x="410857" y="2003933"/>
          <a:ext cx="747013" cy="747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0D6CA-5FBD-4DF4-A8B6-8269EEC39721}">
      <dsp:nvSpPr>
        <dsp:cNvPr id="0" name=""/>
        <dsp:cNvSpPr/>
      </dsp:nvSpPr>
      <dsp:spPr>
        <a:xfrm>
          <a:off x="1568727" y="1698337"/>
          <a:ext cx="4676624" cy="135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3" tIns="143743" rIns="143743" bIns="143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Cost-effective resource allocation.</a:t>
          </a:r>
          <a:endParaRPr lang="en-US" sz="2500" kern="1200"/>
        </a:p>
      </dsp:txBody>
      <dsp:txXfrm>
        <a:off x="1568727" y="1698337"/>
        <a:ext cx="4676624" cy="1358205"/>
      </dsp:txXfrm>
    </dsp:sp>
    <dsp:sp modelId="{5FBEA813-12B5-46BD-9286-67B6BC6CB5A9}">
      <dsp:nvSpPr>
        <dsp:cNvPr id="0" name=""/>
        <dsp:cNvSpPr/>
      </dsp:nvSpPr>
      <dsp:spPr>
        <a:xfrm>
          <a:off x="0" y="3396094"/>
          <a:ext cx="6245352" cy="13582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5E7C9-E738-4BE5-934B-4BEDED1F311C}">
      <dsp:nvSpPr>
        <dsp:cNvPr id="0" name=""/>
        <dsp:cNvSpPr/>
      </dsp:nvSpPr>
      <dsp:spPr>
        <a:xfrm>
          <a:off x="410857" y="3701690"/>
          <a:ext cx="747013" cy="747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ED7D9-A4B0-4549-8AAA-7B77579DD150}">
      <dsp:nvSpPr>
        <dsp:cNvPr id="0" name=""/>
        <dsp:cNvSpPr/>
      </dsp:nvSpPr>
      <dsp:spPr>
        <a:xfrm>
          <a:off x="1568727" y="3396094"/>
          <a:ext cx="4676624" cy="135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3" tIns="143743" rIns="143743" bIns="143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Real-time operational insights for better decision-making.</a:t>
          </a:r>
          <a:endParaRPr lang="en-US" sz="2500" kern="1200" dirty="0"/>
        </a:p>
      </dsp:txBody>
      <dsp:txXfrm>
        <a:off x="1568727" y="3396094"/>
        <a:ext cx="4676624" cy="135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12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3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0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831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2/3/2025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8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8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1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9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2" r:id="rId6"/>
    <p:sldLayoutId id="2147483918" r:id="rId7"/>
    <p:sldLayoutId id="2147483919" r:id="rId8"/>
    <p:sldLayoutId id="2147483920" r:id="rId9"/>
    <p:sldLayoutId id="2147483921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lines&#10;&#10;Description automatically generated with medium confidence">
            <a:extLst>
              <a:ext uri="{FF2B5EF4-FFF2-40B4-BE49-F238E27FC236}">
                <a16:creationId xmlns:a16="http://schemas.microsoft.com/office/drawing/2014/main" id="{91100BB5-3690-FC4F-3C36-908C86A5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B7EFD-CEF0-9EF4-627A-183F695A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201002"/>
            <a:ext cx="3831335" cy="4312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i="1" kern="1200" cap="all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Operational Efficiency in the Eme</a:t>
            </a:r>
            <a:r>
              <a:rPr lang="en-US" sz="4700" i="1" kern="1200" cap="all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rgency</a:t>
            </a:r>
            <a:r>
              <a:rPr lang="en-US" sz="4700" i="1" kern="1200" cap="all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Department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BE05CF2-CEA4-AE4C-B727-24092C4A5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992" y="1201002"/>
            <a:ext cx="6197007" cy="431282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br>
              <a:rPr lang="en-US" dirty="0"/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Predictive Analytics for Resource Optimization</a:t>
            </a:r>
          </a:p>
          <a:p>
            <a:pPr>
              <a:lnSpc>
                <a:spcPct val="110000"/>
              </a:lnSpc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DeVos Graduate School of Management, Northwood University</a:t>
            </a: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E8A2B-55DD-CF67-2616-B6F1FE85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CF005E-BAE3-FAC8-F96B-3D1766557E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824" y="2607732"/>
            <a:ext cx="8412480" cy="31743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Predictive Models: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ARIMA for short-term staffing.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Gradient Boosting for long-term planning.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Inventory Management: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Align stock levels with patient demand forecasts.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Staff: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workshops to enhance understanding of predictive tools.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2957-C63C-5E85-ADEA-F762FA34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F948B4B-D82D-9852-2E28-035F9A304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118006"/>
              </p:ext>
            </p:extLst>
          </p:nvPr>
        </p:nvGraphicFramePr>
        <p:xfrm>
          <a:off x="5184648" y="758952"/>
          <a:ext cx="6245352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id="{72657D03-C29F-1C4C-E329-7A7CA800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6A57F22D-20AB-62A9-4DD0-7FF021C5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133DB-F43F-FC37-3A15-38F71537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dirty="0"/>
              <a:t>Conclusion: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30F2F1F-98E6-0479-7948-97D8980DE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32992" y="1201002"/>
            <a:ext cx="6197007" cy="43128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Predictive analytics can revolutionize ED operations.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Combining ARIMA and Gradient Boosting offers a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comprehensive solution for staffing and inventory challenges.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Future work: Refine models for better real-time application. 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6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77FFC-9B46-4D65-5110-F4DC30AA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</a:t>
            </a:r>
            <a:r>
              <a:rPr lang="en-US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Summary:y</a:t>
            </a:r>
            <a:endParaRPr lang="en-US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BE18D7D-D02B-8AA6-8CB5-B2ECCD8C6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964306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3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86CD9-2B69-595A-ECB0-6FD0305A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1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sz="5100" b="1" dirty="0">
                <a:solidFill>
                  <a:schemeClr val="bg1"/>
                </a:solidFill>
              </a:rPr>
            </a:b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6C39F88A-1485-C7E7-AC0A-461866B7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Emergency Departments: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patient flow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inventory control leading to stockouts or overstocking.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patient length of stay, increasing costs and decreasing satisfaction.</a:t>
            </a:r>
          </a:p>
          <a:p>
            <a:endParaRPr lang="en-US" dirty="0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875E6-9B13-E171-9093-6E874DB9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sz="4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Objectives:</a:t>
            </a:r>
            <a:br>
              <a:rPr lang="en-US" sz="4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200" i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97AF6B-CD50-5C3B-0F68-497AC46C2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672169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97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0551B-14F1-BE02-185E-52D80875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Methodoloy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E3B2-26EB-7589-6BEE-39B03EE3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700"/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/>
              <a:t>Data Collection:</a:t>
            </a:r>
            <a:endParaRPr lang="en-US" sz="17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Dataset sourced from Kaggle (healthcare admissions, staffing, inventory).</a:t>
            </a:r>
            <a:br>
              <a:rPr lang="en-US" sz="1700"/>
            </a:br>
            <a:r>
              <a:rPr lang="en-US" sz="1700" b="1"/>
              <a:t>Models Used:</a:t>
            </a:r>
            <a:endParaRPr lang="en-US" sz="170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ARIMA:</a:t>
            </a:r>
            <a:r>
              <a:rPr lang="en-US" sz="1700"/>
              <a:t> Short-term patient admission forecasting.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Gradient Boosting:</a:t>
            </a:r>
            <a:r>
              <a:rPr lang="en-US" sz="1700"/>
              <a:t> Long-term prediction with external factors (e.g., holidays).</a:t>
            </a:r>
            <a:br>
              <a:rPr lang="en-US" sz="1700"/>
            </a:br>
            <a:r>
              <a:rPr lang="en-US" sz="1700" b="1"/>
              <a:t>Tools:</a:t>
            </a:r>
            <a:r>
              <a:rPr lang="en-US" sz="1700"/>
              <a:t> Python (Pandas, Matplotlib).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2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09ADC-CFB9-A0D3-FBA9-822D1333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/>
              <a:t>Key Findings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BF8733F-66E7-1EC6-679A-11C715323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525812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09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8F596-682B-E0E4-1A52-295A7B16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83" y="1080186"/>
            <a:ext cx="4700057" cy="362424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MODEL:</a:t>
            </a:r>
            <a:br>
              <a:rPr lang="en-US" sz="2000" b="1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Overview:</a:t>
            </a:r>
            <a:br>
              <a:rPr lang="en-US" sz="2000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plot displays Original Admissions (blue dots) and Forecasted Admissions (red line) over time.</a:t>
            </a:r>
            <a:br>
              <a:rPr lang="en-US" sz="2000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x-axis represents the Date of Admission spanning multiple years (from 2020 to 2024).</a:t>
            </a:r>
            <a:br>
              <a:rPr lang="en-US" sz="2000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y-axis represents the Number of Admissions ranging between 15 and 50.</a:t>
            </a:r>
            <a:br>
              <a:rPr lang="en-US" sz="2000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0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graph showing a number of blue lines&#10;&#10;Description automatically generated with medium confidence">
            <a:extLst>
              <a:ext uri="{FF2B5EF4-FFF2-40B4-BE49-F238E27FC236}">
                <a16:creationId xmlns:a16="http://schemas.microsoft.com/office/drawing/2014/main" id="{EADAE32D-A6F1-2A47-D0AB-1CFBDF241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51" y="914400"/>
            <a:ext cx="5818241" cy="429064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8880ED-0876-497E-B242-5ED96DC1D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23253" y="4933769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5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2D1E0-7192-E535-9871-9EDE9EC9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83" y="1080186"/>
            <a:ext cx="4700057" cy="362424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BOOSTING:</a:t>
            </a:r>
            <a:br>
              <a:rPr lang="en-US" sz="2000" b="1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machine learning technique adopted for regression and classification. It builds a ensemble of the weak prediction model-usually in a tree form in a greedy manner, where each tries to fix errors of its forerunners. The word "gradient" actually means to use the gradient descent-algorithm to optimize loss functions, hence predicting values closest to reality.</a:t>
            </a:r>
            <a:br>
              <a:rPr lang="en-US" sz="2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graph with a red line&#10;&#10;Description automatically generated">
            <a:extLst>
              <a:ext uri="{FF2B5EF4-FFF2-40B4-BE49-F238E27FC236}">
                <a16:creationId xmlns:a16="http://schemas.microsoft.com/office/drawing/2014/main" id="{CEF9ED4E-042A-7194-5F71-6F90CC06E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99" y="914400"/>
            <a:ext cx="5788094" cy="46322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8880ED-0876-497E-B242-5ED96DC1D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23253" y="4933769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91B47-B82E-1F0C-E39A-A1AEC5DF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/>
              <a:t>Model Comparison:	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Something went wrong with rendering the image">
            <a:extLst>
              <a:ext uri="{FF2B5EF4-FFF2-40B4-BE49-F238E27FC236}">
                <a16:creationId xmlns:a16="http://schemas.microsoft.com/office/drawing/2014/main" id="{29A2E31E-2088-2ABF-8F9E-8B79885B4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952" y="2380322"/>
            <a:ext cx="6775703" cy="3387851"/>
          </a:xfrm>
          <a:prstGeom prst="rect">
            <a:avLst/>
          </a:prstGeom>
          <a:noFill/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F112E67-A4F5-0461-90F4-BFD4CE015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/>
              <a:t>Model Performance Summary: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ARIMA</a:t>
            </a:r>
            <a:r>
              <a:rPr lang="en-US" sz="1700"/>
              <a:t>: Handles linear and seasonality components but shows high variance, limiting its performance.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Gradient Boosting</a:t>
            </a:r>
            <a:r>
              <a:rPr lang="en-US" sz="1700"/>
              <a:t>: Better at handling non-linear patterns but produces higher errors (MSE) potentially due to overfitting or insufficient parameter tuning.</a:t>
            </a:r>
          </a:p>
          <a:p>
            <a:pPr>
              <a:lnSpc>
                <a:spcPct val="100000"/>
              </a:lnSpc>
            </a:pPr>
            <a:endParaRPr lang="en-US" sz="1700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923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506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Sitka Banner</vt:lpstr>
      <vt:lpstr>Times New Roman</vt:lpstr>
      <vt:lpstr>HeadlinesVTI</vt:lpstr>
      <vt:lpstr>Operational Efficiency in the Emergency Department</vt:lpstr>
      <vt:lpstr>Executive Summary:y</vt:lpstr>
      <vt:lpstr>Problem Statement: </vt:lpstr>
      <vt:lpstr>Research Objectives: </vt:lpstr>
      <vt:lpstr>Methodoloy Overview</vt:lpstr>
      <vt:lpstr>Key Findings</vt:lpstr>
      <vt:lpstr>ARIMA MODEL:   Graph Overview: The plot displays Original Admissions (blue dots) and Forecasted Admissions (red line) over time. The x-axis represents the Date of Admission spanning multiple years (from 2020 to 2024). The y-axis represents the Number of Admissions ranging between 15 and 50.  </vt:lpstr>
      <vt:lpstr>GRADIENT BOOSTING: This is a machine learning technique adopted for regression and classification. It builds a ensemble of the weak prediction model-usually in a tree form in a greedy manner, where each tries to fix errors of its forerunners. The word "gradient" actually means to use the gradient descent-algorithm to optimize loss functions, hence predicting values closest to reality. </vt:lpstr>
      <vt:lpstr>Model Comparison: </vt:lpstr>
      <vt:lpstr>Recommendations</vt:lpstr>
      <vt:lpstr>Expected Outcomes:   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goud</dc:creator>
  <cp:lastModifiedBy>vignesh goud</cp:lastModifiedBy>
  <cp:revision>1</cp:revision>
  <dcterms:created xsi:type="dcterms:W3CDTF">2024-12-14T17:40:45Z</dcterms:created>
  <dcterms:modified xsi:type="dcterms:W3CDTF">2025-02-04T03:59:04Z</dcterms:modified>
</cp:coreProperties>
</file>