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74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6" r:id="rId14"/>
    <p:sldId id="277" r:id="rId15"/>
    <p:sldId id="278" r:id="rId16"/>
    <p:sldId id="280" r:id="rId17"/>
    <p:sldId id="281" r:id="rId18"/>
    <p:sldId id="299" r:id="rId19"/>
    <p:sldId id="282" r:id="rId20"/>
    <p:sldId id="283" r:id="rId21"/>
    <p:sldId id="300" r:id="rId22"/>
    <p:sldId id="286" r:id="rId23"/>
    <p:sldId id="284" r:id="rId24"/>
    <p:sldId id="271" r:id="rId25"/>
    <p:sldId id="287" r:id="rId26"/>
    <p:sldId id="288" r:id="rId27"/>
    <p:sldId id="289" r:id="rId28"/>
    <p:sldId id="290" r:id="rId29"/>
    <p:sldId id="272" r:id="rId30"/>
    <p:sldId id="291" r:id="rId31"/>
    <p:sldId id="292" r:id="rId32"/>
    <p:sldId id="293" r:id="rId33"/>
    <p:sldId id="27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3CB87E-4591-47A1-9046-CF63F17215EF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June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352ED3-3C46-4C9A-9738-67B2D875E7E2}" type="datetime2">
              <a:rPr lang="en-US" smtClean="0"/>
              <a:pPr/>
              <a:t>Monday, June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8D7CF-CD50-1970-A3B4-90053B09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8F6BD-F54A-7993-0B22-2D1CB171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Neural Networks are just awe-</a:t>
            </a:r>
            <a:r>
              <a:rPr lang="en-US" b="1" dirty="0">
                <a:solidFill>
                  <a:srgbClr val="FF0000"/>
                </a:solidFill>
              </a:rPr>
              <a:t>some</a:t>
            </a:r>
            <a:r>
              <a:rPr lang="en-US" dirty="0"/>
              <a:t>, let’s make them awe-</a:t>
            </a:r>
            <a:r>
              <a:rPr lang="en-US" b="1" dirty="0">
                <a:solidFill>
                  <a:srgbClr val="00B050"/>
                </a:solidFill>
              </a:rPr>
              <a:t>more</a:t>
            </a:r>
            <a:r>
              <a:rPr lang="en-US" dirty="0"/>
              <a:t>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EA7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>
            <a:extLst>
              <a:ext uri="{FF2B5EF4-FFF2-40B4-BE49-F238E27FC236}">
                <a16:creationId xmlns:a16="http://schemas.microsoft.com/office/drawing/2014/main" id="{94B47CB3-99C1-E9C6-13FC-B0F7283BA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4" r="10606" b="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2305-E177-FD60-E6D2-79017E6F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F026A-F9C1-7EB8-EECC-C08C9094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622" y="2286000"/>
            <a:ext cx="8522894" cy="4022725"/>
          </a:xfrm>
        </p:spPr>
      </p:pic>
    </p:spTree>
    <p:extLst>
      <p:ext uri="{BB962C8B-B14F-4D97-AF65-F5344CB8AC3E}">
        <p14:creationId xmlns:p14="http://schemas.microsoft.com/office/powerpoint/2010/main" val="211479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6595-3FD4-4CD4-A345-12B416C8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725CD-0E96-4E82-AD62-FF0E65A7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35" y="2286000"/>
            <a:ext cx="7959467" cy="4022725"/>
          </a:xfrm>
        </p:spPr>
      </p:pic>
    </p:spTree>
    <p:extLst>
      <p:ext uri="{BB962C8B-B14F-4D97-AF65-F5344CB8AC3E}">
        <p14:creationId xmlns:p14="http://schemas.microsoft.com/office/powerpoint/2010/main" val="237640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FA9-56C7-1E1E-7CBB-BD78ECD2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Granularity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55118-25E4-E051-A2AE-957C6607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917" y="2286000"/>
            <a:ext cx="4392304" cy="402272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27829C-78D8-C654-89A6-71AAF092F1B5}"/>
              </a:ext>
            </a:extLst>
          </p:cNvPr>
          <p:cNvSpPr txBox="1">
            <a:spLocks/>
          </p:cNvSpPr>
          <p:nvPr/>
        </p:nvSpPr>
        <p:spPr>
          <a:xfrm>
            <a:off x="420625" y="1825625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30B-559B-6107-6181-22DFCFE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Granularity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FC9C8-8E25-B6D1-45C6-E7CEFB88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908" y="2663597"/>
            <a:ext cx="3372321" cy="3267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97E65-DDEB-DBB7-2C98-EEFB81A6337A}"/>
              </a:ext>
            </a:extLst>
          </p:cNvPr>
          <p:cNvSpPr txBox="1"/>
          <p:nvPr/>
        </p:nvSpPr>
        <p:spPr>
          <a:xfrm>
            <a:off x="3409144" y="192596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weight matrix of a Dense network</a:t>
            </a:r>
          </a:p>
        </p:txBody>
      </p:sp>
    </p:spTree>
    <p:extLst>
      <p:ext uri="{BB962C8B-B14F-4D97-AF65-F5344CB8AC3E}">
        <p14:creationId xmlns:p14="http://schemas.microsoft.com/office/powerpoint/2010/main" val="390472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7BC0-B9CC-A70A-81A7-A0B94569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Granularity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06EE2-749F-26E2-4120-5B9D6E09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74912"/>
            <a:ext cx="9720262" cy="3044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015B3D-312E-214F-DDFC-75780524E69E}"/>
              </a:ext>
            </a:extLst>
          </p:cNvPr>
          <p:cNvSpPr txBox="1"/>
          <p:nvPr/>
        </p:nvSpPr>
        <p:spPr>
          <a:xfrm>
            <a:off x="4679586" y="1690688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types of pruning</a:t>
            </a:r>
          </a:p>
        </p:txBody>
      </p:sp>
    </p:spTree>
    <p:extLst>
      <p:ext uri="{BB962C8B-B14F-4D97-AF65-F5344CB8AC3E}">
        <p14:creationId xmlns:p14="http://schemas.microsoft.com/office/powerpoint/2010/main" val="381233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FC1-2990-5844-BF0B-9492708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4042-7B42-F448-B56E-57F284A0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Convolution?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4 degree of freedom: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c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</a:rPr>
              <a:t>o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k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</a:rPr>
              <a:t>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en-US" sz="2400" baseline="-25000" dirty="0" err="1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2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Input Channels</a:t>
            </a:r>
          </a:p>
          <a:p>
            <a:pPr lvl="2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Output Channels</a:t>
            </a:r>
          </a:p>
          <a:p>
            <a:pPr lvl="2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Kernel Size Height</a:t>
            </a:r>
          </a:p>
          <a:p>
            <a:pPr lvl="2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Kernel size Width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204D0E-76CA-7635-4A24-9D06E413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93" y="1690688"/>
            <a:ext cx="2966856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D0D7-C23B-0E3A-5B42-3DEDE32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Pruning Granularity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56B14-53AE-5A81-A31F-FB43D5FDD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31160"/>
            <a:ext cx="9720262" cy="3532405"/>
          </a:xfrm>
        </p:spPr>
      </p:pic>
    </p:spTree>
    <p:extLst>
      <p:ext uri="{BB962C8B-B14F-4D97-AF65-F5344CB8AC3E}">
        <p14:creationId xmlns:p14="http://schemas.microsoft.com/office/powerpoint/2010/main" val="176447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9B-D5FB-5EA0-7B0B-4B25FC59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D3A27-5A99-1BC6-9EB7-665E96B8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84166"/>
            <a:ext cx="9720262" cy="3426392"/>
          </a:xfrm>
        </p:spPr>
      </p:pic>
    </p:spTree>
    <p:extLst>
      <p:ext uri="{BB962C8B-B14F-4D97-AF65-F5344CB8AC3E}">
        <p14:creationId xmlns:p14="http://schemas.microsoft.com/office/powerpoint/2010/main" val="37063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69FC-7360-BFC2-F4F4-09197C45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pruning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166BD47-158C-8E9E-F0D7-22AA378D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30" y="2456482"/>
            <a:ext cx="7959467" cy="4022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7D59F-106B-2565-5CEF-DB8FDFE39A44}"/>
              </a:ext>
            </a:extLst>
          </p:cNvPr>
          <p:cNvSpPr txBox="1"/>
          <p:nvPr/>
        </p:nvSpPr>
        <p:spPr>
          <a:xfrm>
            <a:off x="1530224" y="1610482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compression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up on some custom hardware?</a:t>
            </a:r>
          </a:p>
        </p:txBody>
      </p:sp>
    </p:spTree>
    <p:extLst>
      <p:ext uri="{BB962C8B-B14F-4D97-AF65-F5344CB8AC3E}">
        <p14:creationId xmlns:p14="http://schemas.microsoft.com/office/powerpoint/2010/main" val="326863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9B79-3B0C-C6B6-79E2-A492817D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Pruning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DCAD34-91D7-7449-D558-BED88D18E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9"/>
          <a:stretch/>
        </p:blipFill>
        <p:spPr>
          <a:xfrm>
            <a:off x="1023938" y="2657959"/>
            <a:ext cx="9720262" cy="3381561"/>
          </a:xfrm>
        </p:spPr>
      </p:pic>
    </p:spTree>
    <p:extLst>
      <p:ext uri="{BB962C8B-B14F-4D97-AF65-F5344CB8AC3E}">
        <p14:creationId xmlns:p14="http://schemas.microsoft.com/office/powerpoint/2010/main" val="201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4F1-0854-25CB-2D4F-6CCA1BCA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just TOO big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D14B4-B19E-AAC1-DA44-84775C35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613" y="2286000"/>
            <a:ext cx="9066912" cy="4022725"/>
          </a:xfrm>
        </p:spPr>
      </p:pic>
    </p:spTree>
    <p:extLst>
      <p:ext uri="{BB962C8B-B14F-4D97-AF65-F5344CB8AC3E}">
        <p14:creationId xmlns:p14="http://schemas.microsoft.com/office/powerpoint/2010/main" val="68214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E565-FEDC-3B4A-229A-AF5B4581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38C4F-EE37-51A8-DD89-7BF91B2F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25378"/>
            <a:ext cx="9720262" cy="3143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4CB6A-5BEC-B6A7-E1F5-C82AA8FF1175}"/>
              </a:ext>
            </a:extLst>
          </p:cNvPr>
          <p:cNvSpPr txBox="1"/>
          <p:nvPr/>
        </p:nvSpPr>
        <p:spPr>
          <a:xfrm>
            <a:off x="1473570" y="1690688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N:M sparsity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by NVIDIA’s Ampere GPU Arch.</a:t>
            </a:r>
          </a:p>
        </p:txBody>
      </p:sp>
    </p:spTree>
    <p:extLst>
      <p:ext uri="{BB962C8B-B14F-4D97-AF65-F5344CB8AC3E}">
        <p14:creationId xmlns:p14="http://schemas.microsoft.com/office/powerpoint/2010/main" val="420169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149B-91B4-20A7-C011-C048F0F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939CE-48CE-3834-8C99-8CA4E9E2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948" y="1816389"/>
            <a:ext cx="8723630" cy="4206875"/>
          </a:xfrm>
        </p:spPr>
      </p:pic>
    </p:spTree>
    <p:extLst>
      <p:ext uri="{BB962C8B-B14F-4D97-AF65-F5344CB8AC3E}">
        <p14:creationId xmlns:p14="http://schemas.microsoft.com/office/powerpoint/2010/main" val="161565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6125-6F4C-E15C-EAE9-96AAA37C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Channel-wise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8B41A-0435-5F71-3FE9-D31527F2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11697"/>
            <a:ext cx="9720262" cy="3371331"/>
          </a:xfrm>
        </p:spPr>
      </p:pic>
    </p:spTree>
    <p:extLst>
      <p:ext uri="{BB962C8B-B14F-4D97-AF65-F5344CB8AC3E}">
        <p14:creationId xmlns:p14="http://schemas.microsoft.com/office/powerpoint/2010/main" val="331852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3A4-3194-9C26-3B62-0ED1FEAF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Channel-wise Pruning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958-AC46-432C-26AD-8EFFCC0B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800894"/>
            <a:ext cx="9720262" cy="2992936"/>
          </a:xfrm>
        </p:spPr>
      </p:pic>
    </p:spTree>
    <p:extLst>
      <p:ext uri="{BB962C8B-B14F-4D97-AF65-F5344CB8AC3E}">
        <p14:creationId xmlns:p14="http://schemas.microsoft.com/office/powerpoint/2010/main" val="326690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7EA1-67A4-26E4-99A1-E60834E4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Criterion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7B22-E69F-3373-3FB0-BC783FF3C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64078"/>
            <a:ext cx="5372850" cy="32103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C0D154-5D9D-DEA0-C69B-5C1A5A5CA200}"/>
              </a:ext>
            </a:extLst>
          </p:cNvPr>
          <p:cNvSpPr txBox="1">
            <a:spLocks/>
          </p:cNvSpPr>
          <p:nvPr/>
        </p:nvSpPr>
        <p:spPr>
          <a:xfrm>
            <a:off x="420625" y="1825625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7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3B1F-8C7E-3E6E-42D9-D3012076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1DBA-FDEA-F1B0-1C90-EE2F4918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828400" cy="4206383"/>
          </a:xfrm>
        </p:spPr>
        <p:txBody>
          <a:bodyPr/>
          <a:lstStyle/>
          <a:p>
            <a:r>
              <a:rPr lang="en-US" dirty="0"/>
              <a:t>The less “important” parameters are removed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BFD71-7EC6-F22B-7B36-F024697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62" y="2586381"/>
            <a:ext cx="4079416" cy="232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374840-7959-132C-4D4B-C48434FD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53" y="3060153"/>
            <a:ext cx="557290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6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BC3A-C642-8D92-4F7A-B0059EE5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Criterion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B579A-42B3-FA63-92EF-6A998A7F8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" y="1818603"/>
            <a:ext cx="10542587" cy="18968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360DF-0089-52A4-18BA-2B241F28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5" y="3843337"/>
            <a:ext cx="10542588" cy="19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4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94D-70FB-74F0-4601-7AD3C924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Criterion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F6ADD-C417-564C-0ECE-CC2B5D02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426427"/>
            <a:ext cx="9720262" cy="1741871"/>
          </a:xfrm>
        </p:spPr>
      </p:pic>
    </p:spTree>
    <p:extLst>
      <p:ext uri="{BB962C8B-B14F-4D97-AF65-F5344CB8AC3E}">
        <p14:creationId xmlns:p14="http://schemas.microsoft.com/office/powerpoint/2010/main" val="63531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AD20-707A-F53E-BBB1-E32D6F2E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Criterion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22045-1949-02EF-7D4A-02206848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584" y="2286000"/>
            <a:ext cx="6098970" cy="4022725"/>
          </a:xfrm>
        </p:spPr>
      </p:pic>
    </p:spTree>
    <p:extLst>
      <p:ext uri="{BB962C8B-B14F-4D97-AF65-F5344CB8AC3E}">
        <p14:creationId xmlns:p14="http://schemas.microsoft.com/office/powerpoint/2010/main" val="147489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CC71-7603-212F-FD8B-B8134D29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4295-B16F-CC77-4768-4416089B6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656" y="2126417"/>
            <a:ext cx="5353797" cy="353426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CB72AB-7B83-FED2-5561-497AA8727A79}"/>
              </a:ext>
            </a:extLst>
          </p:cNvPr>
          <p:cNvSpPr txBox="1">
            <a:spLocks/>
          </p:cNvSpPr>
          <p:nvPr/>
        </p:nvSpPr>
        <p:spPr>
          <a:xfrm>
            <a:off x="420625" y="1825625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8E2D-8F5F-5D44-BA78-4E003D3C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just TOO big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883BE-DA04-64D6-1F42-627DD1A9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824" y="2286000"/>
            <a:ext cx="8456490" cy="4022725"/>
          </a:xfrm>
        </p:spPr>
      </p:pic>
    </p:spTree>
    <p:extLst>
      <p:ext uri="{BB962C8B-B14F-4D97-AF65-F5344CB8AC3E}">
        <p14:creationId xmlns:p14="http://schemas.microsoft.com/office/powerpoint/2010/main" val="200226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3E2-9560-719F-2E44-C09DBC6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B416-E620-136C-E3B7-36937F2B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FD17-57E2-AFF0-1F4A-B8C326E6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35" y="2500168"/>
            <a:ext cx="9736609" cy="34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1FBA-0CE4-6768-E890-070D1564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FFE8-3208-89EB-CD1C-E36CC7191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055" y="1802776"/>
            <a:ext cx="8410170" cy="3300378"/>
          </a:xfrm>
        </p:spPr>
      </p:pic>
    </p:spTree>
    <p:extLst>
      <p:ext uri="{BB962C8B-B14F-4D97-AF65-F5344CB8AC3E}">
        <p14:creationId xmlns:p14="http://schemas.microsoft.com/office/powerpoint/2010/main" val="319684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5A2-5C9E-F6CA-AEDD-7EF9878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4BB6C1-1C7C-6EB7-307B-9772788E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06" y="1981981"/>
            <a:ext cx="10542587" cy="3875112"/>
          </a:xfrm>
        </p:spPr>
      </p:pic>
    </p:spTree>
    <p:extLst>
      <p:ext uri="{BB962C8B-B14F-4D97-AF65-F5344CB8AC3E}">
        <p14:creationId xmlns:p14="http://schemas.microsoft.com/office/powerpoint/2010/main" val="218758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9AA0-9A0F-47E3-D986-1580FD0C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the pruned network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D15445-3AE4-682C-C3A4-ABA3D43B1C65}"/>
              </a:ext>
            </a:extLst>
          </p:cNvPr>
          <p:cNvSpPr txBox="1">
            <a:spLocks/>
          </p:cNvSpPr>
          <p:nvPr/>
        </p:nvSpPr>
        <p:spPr>
          <a:xfrm>
            <a:off x="420625" y="1825625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382C03-3001-4EB6-20BC-37D8A3B4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86" y="1981484"/>
            <a:ext cx="2507670" cy="28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3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DB34-7CC9-1D02-8120-62B47EE6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the pruned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36374-8DFD-1666-AA0B-AD303EB10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451743"/>
            <a:ext cx="9720262" cy="3691238"/>
          </a:xfrm>
        </p:spPr>
      </p:pic>
    </p:spTree>
    <p:extLst>
      <p:ext uri="{BB962C8B-B14F-4D97-AF65-F5344CB8AC3E}">
        <p14:creationId xmlns:p14="http://schemas.microsoft.com/office/powerpoint/2010/main" val="395521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1DF8-4F23-FD98-7C4D-9D81F7CC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the pruned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DCB90-E9D8-9D61-0A64-89EC47CF2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48449"/>
            <a:ext cx="9720262" cy="3297826"/>
          </a:xfrm>
        </p:spPr>
      </p:pic>
    </p:spTree>
    <p:extLst>
      <p:ext uri="{BB962C8B-B14F-4D97-AF65-F5344CB8AC3E}">
        <p14:creationId xmlns:p14="http://schemas.microsoft.com/office/powerpoint/2010/main" val="1946741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of a person full of coloured paint">
            <a:extLst>
              <a:ext uri="{FF2B5EF4-FFF2-40B4-BE49-F238E27FC236}">
                <a16:creationId xmlns:a16="http://schemas.microsoft.com/office/drawing/2014/main" id="{CF0299DC-5646-D280-9FFC-3B70438F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" b="115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8184-F98F-2574-01AA-7E746DD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1732247"/>
            <a:ext cx="9916996" cy="1811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896A-1C8F-9CA0-7335-317DF887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01" y="3702502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Let’s get 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36049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49AD-C815-C9B2-BB68-FD32E28C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32EA-A4FD-7B95-F26B-EC9BFC41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FB11-1E54-EEEB-701F-3348D17E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400D-8224-325E-9DBC-808C37E7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Introduction to Pruning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granularity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Pattern by which we are pruning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Criterion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synapses are we pruning?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Pruning Ratio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Target sparsity (for each layer?)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Finetuning the pruned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should we improve performance of pruned models?</a:t>
            </a:r>
            <a:endParaRPr lang="fa-I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2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B5-D60C-E6BC-FC55-26A1F5F8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80FC0-220A-44C0-DD9F-ED1184B9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49" y="2186557"/>
            <a:ext cx="9673830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E7672-8D18-A045-2A65-8A695B47B4D1}"/>
              </a:ext>
            </a:extLst>
          </p:cNvPr>
          <p:cNvSpPr txBox="1"/>
          <p:nvPr/>
        </p:nvSpPr>
        <p:spPr>
          <a:xfrm>
            <a:off x="4625886" y="6209282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have brain to spare?</a:t>
            </a:r>
          </a:p>
        </p:txBody>
      </p:sp>
    </p:spTree>
    <p:extLst>
      <p:ext uri="{BB962C8B-B14F-4D97-AF65-F5344CB8AC3E}">
        <p14:creationId xmlns:p14="http://schemas.microsoft.com/office/powerpoint/2010/main" val="190324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A5D6-515E-EA25-6AFA-E78E87B3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54F7A-6AA6-6A16-E292-3355ADBB6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28" y="2286000"/>
            <a:ext cx="8050681" cy="4022725"/>
          </a:xfrm>
        </p:spPr>
      </p:pic>
    </p:spTree>
    <p:extLst>
      <p:ext uri="{BB962C8B-B14F-4D97-AF65-F5344CB8AC3E}">
        <p14:creationId xmlns:p14="http://schemas.microsoft.com/office/powerpoint/2010/main" val="3621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9972-7B2E-8BF0-500B-02D0B8BD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063F9-CA9F-C8F9-9970-32F62B7F0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21" y="2286000"/>
            <a:ext cx="8055096" cy="4022725"/>
          </a:xfrm>
        </p:spPr>
      </p:pic>
    </p:spTree>
    <p:extLst>
      <p:ext uri="{BB962C8B-B14F-4D97-AF65-F5344CB8AC3E}">
        <p14:creationId xmlns:p14="http://schemas.microsoft.com/office/powerpoint/2010/main" val="40902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408B-3482-6479-4F24-30E836A7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pruning?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B4DEF-5072-B883-45A0-DD9D41F2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918" y="2286000"/>
            <a:ext cx="8942302" cy="4022725"/>
          </a:xfrm>
        </p:spPr>
      </p:pic>
    </p:spTree>
    <p:extLst>
      <p:ext uri="{BB962C8B-B14F-4D97-AF65-F5344CB8AC3E}">
        <p14:creationId xmlns:p14="http://schemas.microsoft.com/office/powerpoint/2010/main" val="111095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430</TotalTime>
  <Words>458</Words>
  <Application>Microsoft Office PowerPoint</Application>
  <PresentationFormat>Widescreen</PresentationFormat>
  <Paragraphs>115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Tw Cen MT</vt:lpstr>
      <vt:lpstr>Tw Cen MT Condensed</vt:lpstr>
      <vt:lpstr>Wingdings 2</vt:lpstr>
      <vt:lpstr>Wingdings 3</vt:lpstr>
      <vt:lpstr>Integral</vt:lpstr>
      <vt:lpstr>Pruning</vt:lpstr>
      <vt:lpstr>Models are just TOO big</vt:lpstr>
      <vt:lpstr>Models are just TOO big</vt:lpstr>
      <vt:lpstr>Neural Network Pruning</vt:lpstr>
      <vt:lpstr>Neural Network Pruning</vt:lpstr>
      <vt:lpstr>What is pruning?</vt:lpstr>
      <vt:lpstr>What is pruning?</vt:lpstr>
      <vt:lpstr>What is pruning?</vt:lpstr>
      <vt:lpstr>What is pruning?</vt:lpstr>
      <vt:lpstr>What is pruning?</vt:lpstr>
      <vt:lpstr>What is pruning?</vt:lpstr>
      <vt:lpstr>Pruning Granularity</vt:lpstr>
      <vt:lpstr>Pruning Granularity</vt:lpstr>
      <vt:lpstr>Pruning Granularity</vt:lpstr>
      <vt:lpstr>Pruning Granularity</vt:lpstr>
      <vt:lpstr>Pruning Granularity</vt:lpstr>
      <vt:lpstr>Fine-grained pruning</vt:lpstr>
      <vt:lpstr>Fine-grained pruning</vt:lpstr>
      <vt:lpstr>Pattern-based Pruning</vt:lpstr>
      <vt:lpstr>Pattern-based Pruning</vt:lpstr>
      <vt:lpstr>Pattern-based pruning</vt:lpstr>
      <vt:lpstr>Channel-wise Pruning</vt:lpstr>
      <vt:lpstr>Channel-wise Pruning</vt:lpstr>
      <vt:lpstr>Pruning Criterion</vt:lpstr>
      <vt:lpstr>Pruning Criterion</vt:lpstr>
      <vt:lpstr>Pruning Criterion</vt:lpstr>
      <vt:lpstr>Pruning Criterion</vt:lpstr>
      <vt:lpstr>Pruning Criterion</vt:lpstr>
      <vt:lpstr>Pruning Ratio</vt:lpstr>
      <vt:lpstr>Pruning Ratio</vt:lpstr>
      <vt:lpstr>Sensitivity Analysis</vt:lpstr>
      <vt:lpstr>Sensitivity Analysis</vt:lpstr>
      <vt:lpstr>Finetuning the pruned network</vt:lpstr>
      <vt:lpstr>Finetuning the pruned network</vt:lpstr>
      <vt:lpstr>Finetuning the pruned network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Pruning</dc:title>
  <dc:creator>Mohammad Chegini</dc:creator>
  <cp:lastModifiedBy>Mohammad Chegini</cp:lastModifiedBy>
  <cp:revision>68</cp:revision>
  <dcterms:created xsi:type="dcterms:W3CDTF">2023-06-26T14:39:44Z</dcterms:created>
  <dcterms:modified xsi:type="dcterms:W3CDTF">2023-06-27T00:55:48Z</dcterms:modified>
</cp:coreProperties>
</file>