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C3003-CDBA-4795-92AE-DC8412B1DDB8}" v="5" dt="2024-04-16T04:07:3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6" y="-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, Shaik (Contractor)" userId="4555609e-11a2-4729-8370-4945c809d9b0" providerId="ADAL" clId="{DE3C3003-CDBA-4795-92AE-DC8412B1DDB8}"/>
    <pc:docChg chg="undo custSel modSld">
      <pc:chgData name="Sahil, Shaik (Contractor)" userId="4555609e-11a2-4729-8370-4945c809d9b0" providerId="ADAL" clId="{DE3C3003-CDBA-4795-92AE-DC8412B1DDB8}" dt="2024-04-16T04:28:44.734" v="2658" actId="20577"/>
      <pc:docMkLst>
        <pc:docMk/>
      </pc:docMkLst>
      <pc:sldChg chg="addSp delSp modSp mod">
        <pc:chgData name="Sahil, Shaik (Contractor)" userId="4555609e-11a2-4729-8370-4945c809d9b0" providerId="ADAL" clId="{DE3C3003-CDBA-4795-92AE-DC8412B1DDB8}" dt="2024-04-16T04:28:44.734" v="2658" actId="20577"/>
        <pc:sldMkLst>
          <pc:docMk/>
          <pc:sldMk cId="3618859000" sldId="257"/>
        </pc:sldMkLst>
        <pc:spChg chg="mod">
          <ac:chgData name="Sahil, Shaik (Contractor)" userId="4555609e-11a2-4729-8370-4945c809d9b0" providerId="ADAL" clId="{DE3C3003-CDBA-4795-92AE-DC8412B1DDB8}" dt="2024-04-04T07:17:55.565" v="1608" actId="1035"/>
          <ac:spMkLst>
            <pc:docMk/>
            <pc:sldMk cId="3618859000" sldId="257"/>
            <ac:spMk id="3" creationId="{C2F64371-162E-75EA-5C23-4ED6B92CA5EC}"/>
          </ac:spMkLst>
        </pc:spChg>
        <pc:spChg chg="mod">
          <ac:chgData name="Sahil, Shaik (Contractor)" userId="4555609e-11a2-4729-8370-4945c809d9b0" providerId="ADAL" clId="{DE3C3003-CDBA-4795-92AE-DC8412B1DDB8}" dt="2024-04-04T07:16:10.808" v="1366" actId="1036"/>
          <ac:spMkLst>
            <pc:docMk/>
            <pc:sldMk cId="3618859000" sldId="257"/>
            <ac:spMk id="4" creationId="{3E725406-8FC2-5CAF-12AF-6E562874FC13}"/>
          </ac:spMkLst>
        </pc:spChg>
        <pc:spChg chg="mod">
          <ac:chgData name="Sahil, Shaik (Contractor)" userId="4555609e-11a2-4729-8370-4945c809d9b0" providerId="ADAL" clId="{DE3C3003-CDBA-4795-92AE-DC8412B1DDB8}" dt="2024-04-04T07:15:48.737" v="1331" actId="1035"/>
          <ac:spMkLst>
            <pc:docMk/>
            <pc:sldMk cId="3618859000" sldId="257"/>
            <ac:spMk id="5" creationId="{C0726926-49E5-FE20-7E1E-C521C93EEB3C}"/>
          </ac:spMkLst>
        </pc:spChg>
        <pc:spChg chg="add mod">
          <ac:chgData name="Sahil, Shaik (Contractor)" userId="4555609e-11a2-4729-8370-4945c809d9b0" providerId="ADAL" clId="{DE3C3003-CDBA-4795-92AE-DC8412B1DDB8}" dt="2024-04-16T03:58:09.020" v="2525" actId="767"/>
          <ac:spMkLst>
            <pc:docMk/>
            <pc:sldMk cId="3618859000" sldId="257"/>
            <ac:spMk id="10" creationId="{BC76F769-4B7B-975C-B6F1-EE98A6582391}"/>
          </ac:spMkLst>
        </pc:spChg>
        <pc:spChg chg="mod">
          <ac:chgData name="Sahil, Shaik (Contractor)" userId="4555609e-11a2-4729-8370-4945c809d9b0" providerId="ADAL" clId="{DE3C3003-CDBA-4795-92AE-DC8412B1DDB8}" dt="2024-04-04T07:13:23.573" v="1216" actId="1076"/>
          <ac:spMkLst>
            <pc:docMk/>
            <pc:sldMk cId="3618859000" sldId="257"/>
            <ac:spMk id="12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20:51.651" v="1682" actId="20577"/>
          <ac:spMkLst>
            <pc:docMk/>
            <pc:sldMk cId="3618859000" sldId="257"/>
            <ac:spMk id="15" creationId="{AF22EC9A-0974-3149-FF0E-ABB98E67ED4D}"/>
          </ac:spMkLst>
        </pc:spChg>
        <pc:spChg chg="mod">
          <ac:chgData name="Sahil, Shaik (Contractor)" userId="4555609e-11a2-4729-8370-4945c809d9b0" providerId="ADAL" clId="{DE3C3003-CDBA-4795-92AE-DC8412B1DDB8}" dt="2024-04-04T07:13:39.558" v="1218" actId="1076"/>
          <ac:spMkLst>
            <pc:docMk/>
            <pc:sldMk cId="3618859000" sldId="257"/>
            <ac:spMk id="16" creationId="{00000000-0000-0000-0000-000000000000}"/>
          </ac:spMkLst>
        </pc:spChg>
        <pc:spChg chg="add del mod">
          <ac:chgData name="Sahil, Shaik (Contractor)" userId="4555609e-11a2-4729-8370-4945c809d9b0" providerId="ADAL" clId="{DE3C3003-CDBA-4795-92AE-DC8412B1DDB8}" dt="2024-04-16T04:02:16.946" v="2533"/>
          <ac:spMkLst>
            <pc:docMk/>
            <pc:sldMk cId="3618859000" sldId="257"/>
            <ac:spMk id="17" creationId="{457BA750-41FD-8B3A-8EFF-A5033BC42F62}"/>
          </ac:spMkLst>
        </pc:spChg>
        <pc:spChg chg="mod">
          <ac:chgData name="Sahil, Shaik (Contractor)" userId="4555609e-11a2-4729-8370-4945c809d9b0" providerId="ADAL" clId="{DE3C3003-CDBA-4795-92AE-DC8412B1DDB8}" dt="2024-04-04T07:13:51.020" v="1219" actId="1076"/>
          <ac:spMkLst>
            <pc:docMk/>
            <pc:sldMk cId="3618859000" sldId="257"/>
            <ac:spMk id="18" creationId="{00000000-0000-0000-0000-000000000000}"/>
          </ac:spMkLst>
        </pc:spChg>
        <pc:spChg chg="add mod">
          <ac:chgData name="Sahil, Shaik (Contractor)" userId="4555609e-11a2-4729-8370-4945c809d9b0" providerId="ADAL" clId="{DE3C3003-CDBA-4795-92AE-DC8412B1DDB8}" dt="2024-04-16T04:19:11.287" v="2650" actId="20577"/>
          <ac:spMkLst>
            <pc:docMk/>
            <pc:sldMk cId="3618859000" sldId="257"/>
            <ac:spMk id="19" creationId="{0CBD30AD-E6FF-5AC4-4B04-A87EF0165A4D}"/>
          </ac:spMkLst>
        </pc:spChg>
        <pc:spChg chg="add del mod">
          <ac:chgData name="Sahil, Shaik (Contractor)" userId="4555609e-11a2-4729-8370-4945c809d9b0" providerId="ADAL" clId="{DE3C3003-CDBA-4795-92AE-DC8412B1DDB8}" dt="2024-04-16T04:17:25.133" v="2647" actId="1076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16T04:17:21.631" v="2646" actId="1076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3:58.558" v="1220" actId="1076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16T03:52:39.049" v="2420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6:00.784" v="1334" actId="1076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6:58.498" v="1480" actId="1036"/>
          <ac:spMkLst>
            <pc:docMk/>
            <pc:sldMk cId="3618859000" sldId="257"/>
            <ac:spMk id="73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7:34.381" v="1605" actId="1036"/>
          <ac:spMkLst>
            <pc:docMk/>
            <pc:sldMk cId="3618859000" sldId="257"/>
            <ac:spMk id="74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7:28.168" v="1603" actId="1036"/>
          <ac:spMkLst>
            <pc:docMk/>
            <pc:sldMk cId="3618859000" sldId="257"/>
            <ac:spMk id="75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7:52.736" v="1607" actId="1035"/>
          <ac:spMkLst>
            <pc:docMk/>
            <pc:sldMk cId="3618859000" sldId="257"/>
            <ac:spMk id="76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5:52.829" v="1333" actId="1036"/>
          <ac:spMkLst>
            <pc:docMk/>
            <pc:sldMk cId="3618859000" sldId="257"/>
            <ac:spMk id="79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5:43.707" v="1301" actId="1035"/>
          <ac:spMkLst>
            <pc:docMk/>
            <pc:sldMk cId="3618859000" sldId="257"/>
            <ac:spMk id="80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6:35.230" v="1438" actId="1035"/>
          <ac:spMkLst>
            <pc:docMk/>
            <pc:sldMk cId="3618859000" sldId="257"/>
            <ac:spMk id="81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7:46.934" v="1606" actId="1035"/>
          <ac:spMkLst>
            <pc:docMk/>
            <pc:sldMk cId="3618859000" sldId="257"/>
            <ac:spMk id="82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6:43.194" v="1443" actId="1036"/>
          <ac:spMkLst>
            <pc:docMk/>
            <pc:sldMk cId="3618859000" sldId="257"/>
            <ac:spMk id="83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5:27.618" v="1233" actId="1076"/>
          <ac:spMkLst>
            <pc:docMk/>
            <pc:sldMk cId="3618859000" sldId="257"/>
            <ac:spMk id="84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6:53:44.145" v="450" actId="20577"/>
          <ac:spMkLst>
            <pc:docMk/>
            <pc:sldMk cId="3618859000" sldId="257"/>
            <ac:spMk id="120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16T04:28:44.734" v="2658" actId="20577"/>
          <ac:spMkLst>
            <pc:docMk/>
            <pc:sldMk cId="3618859000" sldId="257"/>
            <ac:spMk id="142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7:18:14.268" v="1611" actId="1076"/>
          <ac:spMkLst>
            <pc:docMk/>
            <pc:sldMk cId="3618859000" sldId="257"/>
            <ac:spMk id="143" creationId="{00000000-0000-0000-0000-000000000000}"/>
          </ac:spMkLst>
        </pc:spChg>
        <pc:spChg chg="mod">
          <ac:chgData name="Sahil, Shaik (Contractor)" userId="4555609e-11a2-4729-8370-4945c809d9b0" providerId="ADAL" clId="{DE3C3003-CDBA-4795-92AE-DC8412B1DDB8}" dt="2024-04-04T06:54:04.864" v="465" actId="20577"/>
          <ac:spMkLst>
            <pc:docMk/>
            <pc:sldMk cId="3618859000" sldId="257"/>
            <ac:spMk id="151" creationId="{00000000-0000-0000-0000-000000000000}"/>
          </ac:spMkLst>
        </pc:spChg>
        <pc:grpChg chg="mod">
          <ac:chgData name="Sahil, Shaik (Contractor)" userId="4555609e-11a2-4729-8370-4945c809d9b0" providerId="ADAL" clId="{DE3C3003-CDBA-4795-92AE-DC8412B1DDB8}" dt="2024-04-04T07:14:04.831" v="1221" actId="1076"/>
          <ac:grpSpMkLst>
            <pc:docMk/>
            <pc:sldMk cId="3618859000" sldId="257"/>
            <ac:grpSpMk id="163" creationId="{00000000-0000-0000-0000-000000000000}"/>
          </ac:grpSpMkLst>
        </pc:grpChg>
        <pc:grpChg chg="mod">
          <ac:chgData name="Sahil, Shaik (Contractor)" userId="4555609e-11a2-4729-8370-4945c809d9b0" providerId="ADAL" clId="{DE3C3003-CDBA-4795-92AE-DC8412B1DDB8}" dt="2024-04-04T07:18:23.709" v="1612" actId="1076"/>
          <ac:grpSpMkLst>
            <pc:docMk/>
            <pc:sldMk cId="3618859000" sldId="257"/>
            <ac:grpSpMk id="164" creationId="{00000000-0000-0000-0000-000000000000}"/>
          </ac:grpSpMkLst>
        </pc:grpChg>
        <pc:grpChg chg="mod">
          <ac:chgData name="Sahil, Shaik (Contractor)" userId="4555609e-11a2-4729-8370-4945c809d9b0" providerId="ADAL" clId="{DE3C3003-CDBA-4795-92AE-DC8412B1DDB8}" dt="2024-04-16T03:53:01.854" v="2421" actId="1076"/>
          <ac:grpSpMkLst>
            <pc:docMk/>
            <pc:sldMk cId="3618859000" sldId="257"/>
            <ac:grpSpMk id="165" creationId="{00000000-0000-0000-0000-000000000000}"/>
          </ac:grpSpMkLst>
        </pc:grpChg>
        <pc:grpChg chg="mod">
          <ac:chgData name="Sahil, Shaik (Contractor)" userId="4555609e-11a2-4729-8370-4945c809d9b0" providerId="ADAL" clId="{DE3C3003-CDBA-4795-92AE-DC8412B1DDB8}" dt="2024-04-04T07:14:50.220" v="1230" actId="1076"/>
          <ac:grpSpMkLst>
            <pc:docMk/>
            <pc:sldMk cId="3618859000" sldId="257"/>
            <ac:grpSpMk id="166" creationId="{00000000-0000-0000-0000-000000000000}"/>
          </ac:grpSpMkLst>
        </pc:grpChg>
        <pc:grpChg chg="mod">
          <ac:chgData name="Sahil, Shaik (Contractor)" userId="4555609e-11a2-4729-8370-4945c809d9b0" providerId="ADAL" clId="{DE3C3003-CDBA-4795-92AE-DC8412B1DDB8}" dt="2024-04-04T07:13:32.245" v="1217" actId="1076"/>
          <ac:grpSpMkLst>
            <pc:docMk/>
            <pc:sldMk cId="3618859000" sldId="257"/>
            <ac:grpSpMk id="167" creationId="{00000000-0000-0000-0000-000000000000}"/>
          </ac:grpSpMkLst>
        </pc:grpChg>
        <pc:picChg chg="mod">
          <ac:chgData name="Sahil, Shaik (Contractor)" userId="4555609e-11a2-4729-8370-4945c809d9b0" providerId="ADAL" clId="{DE3C3003-CDBA-4795-92AE-DC8412B1DDB8}" dt="2024-04-16T04:17:13.170" v="2644" actId="1076"/>
          <ac:picMkLst>
            <pc:docMk/>
            <pc:sldMk cId="3618859000" sldId="257"/>
            <ac:picMk id="27" creationId="{00000000-0000-0000-0000-000000000000}"/>
          </ac:picMkLst>
        </pc:picChg>
        <pc:picChg chg="mod">
          <ac:chgData name="Sahil, Shaik (Contractor)" userId="4555609e-11a2-4729-8370-4945c809d9b0" providerId="ADAL" clId="{DE3C3003-CDBA-4795-92AE-DC8412B1DDB8}" dt="2024-04-16T04:17:17.618" v="2645" actId="1076"/>
          <ac:picMkLst>
            <pc:docMk/>
            <pc:sldMk cId="3618859000" sldId="257"/>
            <ac:picMk id="35" creationId="{00000000-0000-0000-0000-000000000000}"/>
          </ac:picMkLst>
        </pc:picChg>
        <pc:picChg chg="mod">
          <ac:chgData name="Sahil, Shaik (Contractor)" userId="4555609e-11a2-4729-8370-4945c809d9b0" providerId="ADAL" clId="{DE3C3003-CDBA-4795-92AE-DC8412B1DDB8}" dt="2024-04-16T04:17:05.412" v="2642" actId="1076"/>
          <ac:picMkLst>
            <pc:docMk/>
            <pc:sldMk cId="3618859000" sldId="257"/>
            <ac:picMk id="37" creationId="{00000000-0000-0000-0000-000000000000}"/>
          </ac:picMkLst>
        </pc:picChg>
      </pc:sldChg>
    </pc:docChg>
  </pc:docChgLst>
  <pc:docChgLst>
    <pc:chgData name="Mahato, Jeevesh (Contractor)" userId="S::2269253@cognizant.com::f501f09e-8ace-4559-98ed-b41c40b784ed" providerId="AD" clId="Web-{9E55C02A-1775-C2CC-86C3-BCF2730F7BFE}"/>
    <pc:docChg chg="addSld delSld modSld">
      <pc:chgData name="Mahato, Jeevesh (Contractor)" userId="S::2269253@cognizant.com::f501f09e-8ace-4559-98ed-b41c40b784ed" providerId="AD" clId="Web-{9E55C02A-1775-C2CC-86C3-BCF2730F7BFE}" dt="2023-05-10T09:57:15.773" v="258" actId="1076"/>
      <pc:docMkLst>
        <pc:docMk/>
      </pc:docMkLst>
      <pc:sldChg chg="addSp delSp modSp">
        <pc:chgData name="Mahato, Jeevesh (Contractor)" userId="S::2269253@cognizant.com::f501f09e-8ace-4559-98ed-b41c40b784ed" providerId="AD" clId="Web-{9E55C02A-1775-C2CC-86C3-BCF2730F7BFE}" dt="2023-05-10T09:57:15.773" v="258" actId="1076"/>
        <pc:sldMkLst>
          <pc:docMk/>
          <pc:sldMk cId="3618859000" sldId="257"/>
        </pc:sldMkLst>
        <pc:spChg chg="mod">
          <ac:chgData name="Mahato, Jeevesh (Contractor)" userId="S::2269253@cognizant.com::f501f09e-8ace-4559-98ed-b41c40b784ed" providerId="AD" clId="Web-{9E55C02A-1775-C2CC-86C3-BCF2730F7BFE}" dt="2023-05-10T09:21:25.847" v="135" actId="20577"/>
          <ac:spMkLst>
            <pc:docMk/>
            <pc:sldMk cId="3618859000" sldId="257"/>
            <ac:spMk id="2" creationId="{84D96BFB-78DF-3260-3D69-AA4E79C77B36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7:30.981" v="35" actId="20577"/>
          <ac:spMkLst>
            <pc:docMk/>
            <pc:sldMk cId="3618859000" sldId="257"/>
            <ac:spMk id="3" creationId="{4DDAD1C9-680D-17D6-4298-324C2FB3E872}"/>
          </ac:spMkLst>
        </pc:spChg>
        <pc:spChg chg="del">
          <ac:chgData name="Mahato, Jeevesh (Contractor)" userId="S::2269253@cognizant.com::f501f09e-8ace-4559-98ed-b41c40b784ed" providerId="AD" clId="Web-{9E55C02A-1775-C2CC-86C3-BCF2730F7BFE}" dt="2023-05-10T09:26:23.982" v="151"/>
          <ac:spMkLst>
            <pc:docMk/>
            <pc:sldMk cId="3618859000" sldId="257"/>
            <ac:spMk id="11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56:59.850" v="256" actId="20577"/>
          <ac:spMkLst>
            <pc:docMk/>
            <pc:sldMk cId="3618859000" sldId="257"/>
            <ac:spMk id="12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50:01.447" v="245" actId="20577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6:03.088" v="8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7:05.277" v="21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9:07.406" v="60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9:38.750" v="84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19:23.422" v="64" actId="20577"/>
          <ac:spMkLst>
            <pc:docMk/>
            <pc:sldMk cId="3618859000" sldId="257"/>
            <ac:spMk id="45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22:13.427" v="143" actId="20577"/>
          <ac:spMkLst>
            <pc:docMk/>
            <pc:sldMk cId="3618859000" sldId="257"/>
            <ac:spMk id="120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22:59.928" v="150" actId="20577"/>
          <ac:spMkLst>
            <pc:docMk/>
            <pc:sldMk cId="3618859000" sldId="257"/>
            <ac:spMk id="121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21:14.691" v="126" actId="20577"/>
          <ac:spMkLst>
            <pc:docMk/>
            <pc:sldMk cId="3618859000" sldId="257"/>
            <ac:spMk id="142" creationId="{00000000-0000-0000-0000-000000000000}"/>
          </ac:spMkLst>
        </pc:spChg>
        <pc:spChg chg="mod">
          <ac:chgData name="Mahato, Jeevesh (Contractor)" userId="S::2269253@cognizant.com::f501f09e-8ace-4559-98ed-b41c40b784ed" providerId="AD" clId="Web-{9E55C02A-1775-C2CC-86C3-BCF2730F7BFE}" dt="2023-05-10T09:22:00.817" v="138" actId="20577"/>
          <ac:spMkLst>
            <pc:docMk/>
            <pc:sldMk cId="3618859000" sldId="257"/>
            <ac:spMk id="151" creationId="{00000000-0000-0000-0000-000000000000}"/>
          </ac:spMkLst>
        </pc:spChg>
        <pc:grpChg chg="mod">
          <ac:chgData name="Mahato, Jeevesh (Contractor)" userId="S::2269253@cognizant.com::f501f09e-8ace-4559-98ed-b41c40b784ed" providerId="AD" clId="Web-{9E55C02A-1775-C2CC-86C3-BCF2730F7BFE}" dt="2023-05-10T09:57:15.773" v="258" actId="1076"/>
          <ac:grpSpMkLst>
            <pc:docMk/>
            <pc:sldMk cId="3618859000" sldId="257"/>
            <ac:grpSpMk id="5" creationId="{00000000-0000-0000-0000-000000000000}"/>
          </ac:grpSpMkLst>
        </pc:grpChg>
        <pc:picChg chg="add mod">
          <ac:chgData name="Mahato, Jeevesh (Contractor)" userId="S::2269253@cognizant.com::f501f09e-8ace-4559-98ed-b41c40b784ed" providerId="AD" clId="Web-{9E55C02A-1775-C2CC-86C3-BCF2730F7BFE}" dt="2023-05-10T09:43:36.482" v="161" actId="1076"/>
          <ac:picMkLst>
            <pc:docMk/>
            <pc:sldMk cId="3618859000" sldId="257"/>
            <ac:picMk id="4" creationId="{038569F8-5516-6D9C-0ACF-EBE28901CFCD}"/>
          </ac:picMkLst>
        </pc:picChg>
      </pc:sldChg>
      <pc:sldChg chg="new del">
        <pc:chgData name="Mahato, Jeevesh (Contractor)" userId="S::2269253@cognizant.com::f501f09e-8ace-4559-98ed-b41c40b784ed" providerId="AD" clId="Web-{9E55C02A-1775-C2CC-86C3-BCF2730F7BFE}" dt="2023-05-10T09:26:54.326" v="153"/>
        <pc:sldMkLst>
          <pc:docMk/>
          <pc:sldMk cId="866103502" sldId="258"/>
        </pc:sldMkLst>
      </pc:sldChg>
    </pc:docChg>
  </pc:docChgLst>
  <pc:docChgLst>
    <pc:chgData name="Shekar, Saathvik (Contractor)" userId="S::2262021@cognizant.com::b1331886-64f7-4b1d-8b3d-2ff42672b282" providerId="AD" clId="Web-{6D954624-94AA-93CE-A540-EE0F8C5461D8}"/>
    <pc:docChg chg="modSld">
      <pc:chgData name="Shekar, Saathvik (Contractor)" userId="S::2262021@cognizant.com::b1331886-64f7-4b1d-8b3d-2ff42672b282" providerId="AD" clId="Web-{6D954624-94AA-93CE-A540-EE0F8C5461D8}" dt="2023-04-10T01:33:40.578" v="1" actId="1076"/>
      <pc:docMkLst>
        <pc:docMk/>
      </pc:docMkLst>
      <pc:sldChg chg="modSp">
        <pc:chgData name="Shekar, Saathvik (Contractor)" userId="S::2262021@cognizant.com::b1331886-64f7-4b1d-8b3d-2ff42672b282" providerId="AD" clId="Web-{6D954624-94AA-93CE-A540-EE0F8C5461D8}" dt="2023-04-10T01:33:40.578" v="1" actId="1076"/>
        <pc:sldMkLst>
          <pc:docMk/>
          <pc:sldMk cId="3322729805" sldId="256"/>
        </pc:sldMkLst>
        <pc:grpChg chg="mod">
          <ac:chgData name="Shekar, Saathvik (Contractor)" userId="S::2262021@cognizant.com::b1331886-64f7-4b1d-8b3d-2ff42672b282" providerId="AD" clId="Web-{6D954624-94AA-93CE-A540-EE0F8C5461D8}" dt="2023-04-10T01:33:40.578" v="1" actId="1076"/>
          <ac:grpSpMkLst>
            <pc:docMk/>
            <pc:sldMk cId="3322729805" sldId="256"/>
            <ac:grpSpMk id="5" creationId="{00000000-0000-0000-0000-000000000000}"/>
          </ac:grpSpMkLst>
        </pc:grpChg>
      </pc:sldChg>
    </pc:docChg>
  </pc:docChgLst>
  <pc:docChgLst>
    <pc:chgData name="Emmanuel, Regina (Cognizant)" userId="S::t-regina@cognizant.com::c2107a3b-5de1-455b-bbe5-073e5da22a4a" providerId="AD" clId="Web-{C96C8217-56AD-2072-FD91-C678B6444A71}"/>
    <pc:docChg chg="modSld">
      <pc:chgData name="Emmanuel, Regina (Cognizant)" userId="S::t-regina@cognizant.com::c2107a3b-5de1-455b-bbe5-073e5da22a4a" providerId="AD" clId="Web-{C96C8217-56AD-2072-FD91-C678B6444A71}" dt="2024-01-29T06:12:23.005" v="4" actId="1076"/>
      <pc:docMkLst>
        <pc:docMk/>
      </pc:docMkLst>
      <pc:sldChg chg="modSp">
        <pc:chgData name="Emmanuel, Regina (Cognizant)" userId="S::t-regina@cognizant.com::c2107a3b-5de1-455b-bbe5-073e5da22a4a" providerId="AD" clId="Web-{C96C8217-56AD-2072-FD91-C678B6444A71}" dt="2024-01-29T06:12:23.005" v="4" actId="1076"/>
        <pc:sldMkLst>
          <pc:docMk/>
          <pc:sldMk cId="3618859000" sldId="257"/>
        </pc:sldMkLst>
        <pc:spChg chg="mod">
          <ac:chgData name="Emmanuel, Regina (Cognizant)" userId="S::t-regina@cognizant.com::c2107a3b-5de1-455b-bbe5-073e5da22a4a" providerId="AD" clId="Web-{C96C8217-56AD-2072-FD91-C678B6444A71}" dt="2024-01-29T06:11:54.535" v="1" actId="1076"/>
          <ac:spMkLst>
            <pc:docMk/>
            <pc:sldMk cId="3618859000" sldId="257"/>
            <ac:spMk id="5" creationId="{C0726926-49E5-FE20-7E1E-C521C93EEB3C}"/>
          </ac:spMkLst>
        </pc:spChg>
        <pc:spChg chg="mod">
          <ac:chgData name="Emmanuel, Regina (Cognizant)" userId="S::t-regina@cognizant.com::c2107a3b-5de1-455b-bbe5-073e5da22a4a" providerId="AD" clId="Web-{C96C8217-56AD-2072-FD91-C678B6444A71}" dt="2024-01-29T06:12:11.270" v="2" actId="14100"/>
          <ac:spMkLst>
            <pc:docMk/>
            <pc:sldMk cId="3618859000" sldId="257"/>
            <ac:spMk id="7" creationId="{89DBC652-C10C-9668-F6C5-343F7C628AB1}"/>
          </ac:spMkLst>
        </pc:spChg>
        <pc:spChg chg="mod">
          <ac:chgData name="Emmanuel, Regina (Cognizant)" userId="S::t-regina@cognizant.com::c2107a3b-5de1-455b-bbe5-073e5da22a4a" providerId="AD" clId="Web-{C96C8217-56AD-2072-FD91-C678B6444A71}" dt="2024-01-29T06:12:23.005" v="4" actId="1076"/>
          <ac:spMkLst>
            <pc:docMk/>
            <pc:sldMk cId="3618859000" sldId="257"/>
            <ac:spMk id="80" creationId="{00000000-0000-0000-0000-000000000000}"/>
          </ac:spMkLst>
        </pc:spChg>
        <pc:spChg chg="mod">
          <ac:chgData name="Emmanuel, Regina (Cognizant)" userId="S::t-regina@cognizant.com::c2107a3b-5de1-455b-bbe5-073e5da22a4a" providerId="AD" clId="Web-{C96C8217-56AD-2072-FD91-C678B6444A71}" dt="2024-01-29T06:12:18.520" v="3" actId="14100"/>
          <ac:spMkLst>
            <pc:docMk/>
            <pc:sldMk cId="3618859000" sldId="257"/>
            <ac:spMk id="84" creationId="{00000000-0000-0000-0000-000000000000}"/>
          </ac:spMkLst>
        </pc:spChg>
      </pc:sldChg>
    </pc:docChg>
  </pc:docChgLst>
  <pc:docChgLst>
    <pc:chgData name="K, Sangeetha (Contractor)" userId="S::2261884@cognizant.com::f431ee6b-7bea-4c62-b155-f2bd9b6a36d7" providerId="AD" clId="Web-{5F45015C-03DE-4EB0-96EC-A8FCF22A545A}"/>
    <pc:docChg chg="modSld">
      <pc:chgData name="K, Sangeetha (Contractor)" userId="S::2261884@cognizant.com::f431ee6b-7bea-4c62-b155-f2bd9b6a36d7" providerId="AD" clId="Web-{5F45015C-03DE-4EB0-96EC-A8FCF22A545A}" dt="2023-03-18T09:32:40.335" v="0" actId="1076"/>
      <pc:docMkLst>
        <pc:docMk/>
      </pc:docMkLst>
      <pc:sldChg chg="modSp">
        <pc:chgData name="K, Sangeetha (Contractor)" userId="S::2261884@cognizant.com::f431ee6b-7bea-4c62-b155-f2bd9b6a36d7" providerId="AD" clId="Web-{5F45015C-03DE-4EB0-96EC-A8FCF22A545A}" dt="2023-03-18T09:32:40.335" v="0" actId="1076"/>
        <pc:sldMkLst>
          <pc:docMk/>
          <pc:sldMk cId="3322729805" sldId="256"/>
        </pc:sldMkLst>
        <pc:spChg chg="mod">
          <ac:chgData name="K, Sangeetha (Contractor)" userId="S::2261884@cognizant.com::f431ee6b-7bea-4c62-b155-f2bd9b6a36d7" providerId="AD" clId="Web-{5F45015C-03DE-4EB0-96EC-A8FCF22A545A}" dt="2023-03-18T09:32:40.335" v="0" actId="1076"/>
          <ac:spMkLst>
            <pc:docMk/>
            <pc:sldMk cId="3322729805" sldId="256"/>
            <ac:spMk id="16" creationId="{00000000-0000-0000-0000-000000000000}"/>
          </ac:spMkLst>
        </pc:spChg>
      </pc:sldChg>
    </pc:docChg>
  </pc:docChgLst>
  <pc:docChgLst>
    <pc:chgData name="Bhattacharya, Soham (Contractor)" userId="S::2259489@cognizant.com::7a25c336-bfba-4fc6-8b74-edabb6b1b5b5" providerId="AD" clId="Web-{39B8D0D4-A799-4FF2-A9F8-D938DBD5B41E}"/>
    <pc:docChg chg="modSld">
      <pc:chgData name="Bhattacharya, Soham (Contractor)" userId="S::2259489@cognizant.com::7a25c336-bfba-4fc6-8b74-edabb6b1b5b5" providerId="AD" clId="Web-{39B8D0D4-A799-4FF2-A9F8-D938DBD5B41E}" dt="2023-04-07T05:05:18.798" v="121" actId="20577"/>
      <pc:docMkLst>
        <pc:docMk/>
      </pc:docMkLst>
      <pc:sldChg chg="modSp">
        <pc:chgData name="Bhattacharya, Soham (Contractor)" userId="S::2259489@cognizant.com::7a25c336-bfba-4fc6-8b74-edabb6b1b5b5" providerId="AD" clId="Web-{39B8D0D4-A799-4FF2-A9F8-D938DBD5B41E}" dt="2023-04-07T04:53:03.619" v="2" actId="20577"/>
        <pc:sldMkLst>
          <pc:docMk/>
          <pc:sldMk cId="3322729805" sldId="256"/>
        </pc:sldMkLst>
        <pc:spChg chg="mod">
          <ac:chgData name="Bhattacharya, Soham (Contractor)" userId="S::2259489@cognizant.com::7a25c336-bfba-4fc6-8b74-edabb6b1b5b5" providerId="AD" clId="Web-{39B8D0D4-A799-4FF2-A9F8-D938DBD5B41E}" dt="2023-04-07T04:53:03.619" v="2" actId="20577"/>
          <ac:spMkLst>
            <pc:docMk/>
            <pc:sldMk cId="3322729805" sldId="256"/>
            <ac:spMk id="44" creationId="{00000000-0000-0000-0000-000000000000}"/>
          </ac:spMkLst>
        </pc:spChg>
      </pc:sldChg>
      <pc:sldChg chg="delSp modSp">
        <pc:chgData name="Bhattacharya, Soham (Contractor)" userId="S::2259489@cognizant.com::7a25c336-bfba-4fc6-8b74-edabb6b1b5b5" providerId="AD" clId="Web-{39B8D0D4-A799-4FF2-A9F8-D938DBD5B41E}" dt="2023-04-07T05:05:18.798" v="121" actId="20577"/>
        <pc:sldMkLst>
          <pc:docMk/>
          <pc:sldMk cId="3618859000" sldId="257"/>
        </pc:sldMkLst>
        <pc:spChg chg="mod">
          <ac:chgData name="Bhattacharya, Soham (Contractor)" userId="S::2259489@cognizant.com::7a25c336-bfba-4fc6-8b74-edabb6b1b5b5" providerId="AD" clId="Web-{39B8D0D4-A799-4FF2-A9F8-D938DBD5B41E}" dt="2023-04-07T05:05:12.329" v="119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Bhattacharya, Soham (Contractor)" userId="S::2259489@cognizant.com::7a25c336-bfba-4fc6-8b74-edabb6b1b5b5" providerId="AD" clId="Web-{39B8D0D4-A799-4FF2-A9F8-D938DBD5B41E}" dt="2023-04-07T05:05:02.297" v="117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Bhattacharya, Soham (Contractor)" userId="S::2259489@cognizant.com::7a25c336-bfba-4fc6-8b74-edabb6b1b5b5" providerId="AD" clId="Web-{39B8D0D4-A799-4FF2-A9F8-D938DBD5B41E}" dt="2023-04-07T05:05:18.798" v="121" actId="20577"/>
          <ac:spMkLst>
            <pc:docMk/>
            <pc:sldMk cId="3618859000" sldId="257"/>
            <ac:spMk id="61" creationId="{00000000-0000-0000-0000-000000000000}"/>
          </ac:spMkLst>
        </pc:spChg>
        <pc:spChg chg="mod">
          <ac:chgData name="Bhattacharya, Soham (Contractor)" userId="S::2259489@cognizant.com::7a25c336-bfba-4fc6-8b74-edabb6b1b5b5" providerId="AD" clId="Web-{39B8D0D4-A799-4FF2-A9F8-D938DBD5B41E}" dt="2023-04-07T04:57:40.737" v="66" actId="20577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Bhattacharya, Soham (Contractor)" userId="S::2259489@cognizant.com::7a25c336-bfba-4fc6-8b74-edabb6b1b5b5" providerId="AD" clId="Web-{39B8D0D4-A799-4FF2-A9F8-D938DBD5B41E}" dt="2023-04-07T04:58:50.614" v="77" actId="20577"/>
          <ac:spMkLst>
            <pc:docMk/>
            <pc:sldMk cId="3618859000" sldId="257"/>
            <ac:spMk id="84" creationId="{00000000-0000-0000-0000-000000000000}"/>
          </ac:spMkLst>
        </pc:spChg>
        <pc:spChg chg="mod">
          <ac:chgData name="Bhattacharya, Soham (Contractor)" userId="S::2259489@cognizant.com::7a25c336-bfba-4fc6-8b74-edabb6b1b5b5" providerId="AD" clId="Web-{39B8D0D4-A799-4FF2-A9F8-D938DBD5B41E}" dt="2023-04-07T04:56:33.079" v="58" actId="20577"/>
          <ac:spMkLst>
            <pc:docMk/>
            <pc:sldMk cId="3618859000" sldId="257"/>
            <ac:spMk id="136" creationId="{00000000-0000-0000-0000-000000000000}"/>
          </ac:spMkLst>
        </pc:spChg>
        <pc:grpChg chg="del mod">
          <ac:chgData name="Bhattacharya, Soham (Contractor)" userId="S::2259489@cognizant.com::7a25c336-bfba-4fc6-8b74-edabb6b1b5b5" providerId="AD" clId="Web-{39B8D0D4-A799-4FF2-A9F8-D938DBD5B41E}" dt="2023-04-07T04:56:29.594" v="57"/>
          <ac:grpSpMkLst>
            <pc:docMk/>
            <pc:sldMk cId="3618859000" sldId="257"/>
            <ac:grpSpMk id="7" creationId="{00000000-0000-0000-0000-000000000000}"/>
          </ac:grpSpMkLst>
        </pc:grpChg>
        <pc:grpChg chg="del">
          <ac:chgData name="Bhattacharya, Soham (Contractor)" userId="S::2259489@cognizant.com::7a25c336-bfba-4fc6-8b74-edabb6b1b5b5" providerId="AD" clId="Web-{39B8D0D4-A799-4FF2-A9F8-D938DBD5B41E}" dt="2023-04-07T04:56:37.969" v="59"/>
          <ac:grpSpMkLst>
            <pc:docMk/>
            <pc:sldMk cId="3618859000" sldId="257"/>
            <ac:grpSpMk id="9" creationId="{00000000-0000-0000-0000-000000000000}"/>
          </ac:grpSpMkLst>
        </pc:grpChg>
        <pc:grpChg chg="del">
          <ac:chgData name="Bhattacharya, Soham (Contractor)" userId="S::2259489@cognizant.com::7a25c336-bfba-4fc6-8b74-edabb6b1b5b5" providerId="AD" clId="Web-{39B8D0D4-A799-4FF2-A9F8-D938DBD5B41E}" dt="2023-04-07T04:56:40.829" v="60"/>
          <ac:grpSpMkLst>
            <pc:docMk/>
            <pc:sldMk cId="3618859000" sldId="257"/>
            <ac:grpSpMk id="10" creationId="{00000000-0000-0000-0000-000000000000}"/>
          </ac:grpSpMkLst>
        </pc:grpChg>
      </pc:sldChg>
    </pc:docChg>
  </pc:docChgLst>
  <pc:docChgLst>
    <pc:chgData name="Balodi, Abhinav (Contractor)" userId="S::2273381@cognizant.com::0b9ed995-1adb-451b-8228-245fbe992ae5" providerId="AD" clId="Web-{366804AB-A705-41D3-9D52-2874402C2901}"/>
    <pc:docChg chg="modSld">
      <pc:chgData name="Balodi, Abhinav (Contractor)" userId="S::2273381@cognizant.com::0b9ed995-1adb-451b-8228-245fbe992ae5" providerId="AD" clId="Web-{366804AB-A705-41D3-9D52-2874402C2901}" dt="2023-05-03T07:50:26.175" v="212" actId="14100"/>
      <pc:docMkLst>
        <pc:docMk/>
      </pc:docMkLst>
      <pc:sldChg chg="addSp delSp modSp">
        <pc:chgData name="Balodi, Abhinav (Contractor)" userId="S::2273381@cognizant.com::0b9ed995-1adb-451b-8228-245fbe992ae5" providerId="AD" clId="Web-{366804AB-A705-41D3-9D52-2874402C2901}" dt="2023-05-03T07:50:26.175" v="212" actId="14100"/>
        <pc:sldMkLst>
          <pc:docMk/>
          <pc:sldMk cId="3618859000" sldId="257"/>
        </pc:sldMkLst>
        <pc:spChg chg="mod">
          <ac:chgData name="Balodi, Abhinav (Contractor)" userId="S::2273381@cognizant.com::0b9ed995-1adb-451b-8228-245fbe992ae5" providerId="AD" clId="Web-{366804AB-A705-41D3-9D52-2874402C2901}" dt="2023-05-03T07:47:46.923" v="190" actId="1076"/>
          <ac:spMkLst>
            <pc:docMk/>
            <pc:sldMk cId="3618859000" sldId="257"/>
            <ac:spMk id="2" creationId="{84D96BFB-78DF-3260-3D69-AA4E79C77B36}"/>
          </ac:spMkLst>
        </pc:spChg>
        <pc:spChg chg="add mod">
          <ac:chgData name="Balodi, Abhinav (Contractor)" userId="S::2273381@cognizant.com::0b9ed995-1adb-451b-8228-245fbe992ae5" providerId="AD" clId="Web-{366804AB-A705-41D3-9D52-2874402C2901}" dt="2023-05-03T07:44:09.216" v="167" actId="1076"/>
          <ac:spMkLst>
            <pc:docMk/>
            <pc:sldMk cId="3618859000" sldId="257"/>
            <ac:spMk id="3" creationId="{4DDAD1C9-680D-17D6-4298-324C2FB3E872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4:45.451" v="169" actId="20577"/>
          <ac:spMkLst>
            <pc:docMk/>
            <pc:sldMk cId="3618859000" sldId="257"/>
            <ac:spMk id="8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8:02.211" v="76" actId="20577"/>
          <ac:spMkLst>
            <pc:docMk/>
            <pc:sldMk cId="3618859000" sldId="257"/>
            <ac:spMk id="18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37:33.336" v="60"/>
          <ac:spMkLst>
            <pc:docMk/>
            <pc:sldMk cId="3618859000" sldId="257"/>
            <ac:spMk id="20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38:04.383" v="77"/>
          <ac:spMkLst>
            <pc:docMk/>
            <pc:sldMk cId="3618859000" sldId="257"/>
            <ac:spMk id="31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37:17.617" v="58"/>
          <ac:spMkLst>
            <pc:docMk/>
            <pc:sldMk cId="3618859000" sldId="257"/>
            <ac:spMk id="39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37:23.382" v="59"/>
          <ac:spMkLst>
            <pc:docMk/>
            <pc:sldMk cId="3618859000" sldId="257"/>
            <ac:spMk id="41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6:32.828" v="184" actId="14100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5:17.358" v="170" actId="1076"/>
          <ac:spMkLst>
            <pc:docMk/>
            <pc:sldMk cId="3618859000" sldId="257"/>
            <ac:spMk id="58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50:21.847" v="211" actId="1076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9:56.815" v="204" actId="1076"/>
          <ac:spMkLst>
            <pc:docMk/>
            <pc:sldMk cId="3618859000" sldId="257"/>
            <ac:spMk id="74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50:17.925" v="210" actId="14100"/>
          <ac:spMkLst>
            <pc:docMk/>
            <pc:sldMk cId="3618859000" sldId="257"/>
            <ac:spMk id="75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50:10.378" v="208" actId="1076"/>
          <ac:spMkLst>
            <pc:docMk/>
            <pc:sldMk cId="3618859000" sldId="257"/>
            <ac:spMk id="76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50:05.987" v="207" actId="1076"/>
          <ac:spMkLst>
            <pc:docMk/>
            <pc:sldMk cId="3618859000" sldId="257"/>
            <ac:spMk id="77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6:27.116" v="56"/>
          <ac:spMkLst>
            <pc:docMk/>
            <pc:sldMk cId="3618859000" sldId="257"/>
            <ac:spMk id="8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6:35.147" v="57"/>
          <ac:spMkLst>
            <pc:docMk/>
            <pc:sldMk cId="3618859000" sldId="257"/>
            <ac:spMk id="83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50:26.175" v="212" actId="14100"/>
          <ac:spMkLst>
            <pc:docMk/>
            <pc:sldMk cId="3618859000" sldId="257"/>
            <ac:spMk id="84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22.089" v="117"/>
          <ac:spMkLst>
            <pc:docMk/>
            <pc:sldMk cId="3618859000" sldId="257"/>
            <ac:spMk id="103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37.902" v="122"/>
          <ac:spMkLst>
            <pc:docMk/>
            <pc:sldMk cId="3618859000" sldId="257"/>
            <ac:spMk id="104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35.370" v="121"/>
          <ac:spMkLst>
            <pc:docMk/>
            <pc:sldMk cId="3618859000" sldId="257"/>
            <ac:spMk id="105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26.823" v="118"/>
          <ac:spMkLst>
            <pc:docMk/>
            <pc:sldMk cId="3618859000" sldId="257"/>
            <ac:spMk id="106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29.355" v="119"/>
          <ac:spMkLst>
            <pc:docMk/>
            <pc:sldMk cId="3618859000" sldId="257"/>
            <ac:spMk id="107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32.042" v="120"/>
          <ac:spMkLst>
            <pc:docMk/>
            <pc:sldMk cId="3618859000" sldId="257"/>
            <ac:spMk id="108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8:37.821" v="86" actId="20577"/>
          <ac:spMkLst>
            <pc:docMk/>
            <pc:sldMk cId="3618859000" sldId="257"/>
            <ac:spMk id="109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9:23.587" v="88"/>
          <ac:spMkLst>
            <pc:docMk/>
            <pc:sldMk cId="3618859000" sldId="257"/>
            <ac:spMk id="11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9:28.462" v="89"/>
          <ac:spMkLst>
            <pc:docMk/>
            <pc:sldMk cId="3618859000" sldId="257"/>
            <ac:spMk id="113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9:34.619" v="90"/>
          <ac:spMkLst>
            <pc:docMk/>
            <pc:sldMk cId="3618859000" sldId="257"/>
            <ac:spMk id="114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0:00.541" v="103" actId="20577"/>
          <ac:spMkLst>
            <pc:docMk/>
            <pc:sldMk cId="3618859000" sldId="257"/>
            <ac:spMk id="120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9:48.744" v="94" actId="20577"/>
          <ac:spMkLst>
            <pc:docMk/>
            <pc:sldMk cId="3618859000" sldId="257"/>
            <ac:spMk id="121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7:36.313" v="189" actId="1076"/>
          <ac:spMkLst>
            <pc:docMk/>
            <pc:sldMk cId="3618859000" sldId="257"/>
            <ac:spMk id="14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32:43.597" v="13" actId="14100"/>
          <ac:spMkLst>
            <pc:docMk/>
            <pc:sldMk cId="3618859000" sldId="257"/>
            <ac:spMk id="143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366804AB-A705-41D3-9D52-2874402C2901}" dt="2023-05-03T07:40:21.604" v="111" actId="20577"/>
          <ac:spMkLst>
            <pc:docMk/>
            <pc:sldMk cId="3618859000" sldId="257"/>
            <ac:spMk id="151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0:07.197" v="104"/>
          <ac:spMkLst>
            <pc:docMk/>
            <pc:sldMk cId="3618859000" sldId="257"/>
            <ac:spMk id="152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0:56.823" v="113"/>
          <ac:spMkLst>
            <pc:docMk/>
            <pc:sldMk cId="3618859000" sldId="257"/>
            <ac:spMk id="153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01.667" v="114"/>
          <ac:spMkLst>
            <pc:docMk/>
            <pc:sldMk cId="3618859000" sldId="257"/>
            <ac:spMk id="154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0:36.026" v="112"/>
          <ac:spMkLst>
            <pc:docMk/>
            <pc:sldMk cId="3618859000" sldId="257"/>
            <ac:spMk id="155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05.683" v="115"/>
          <ac:spMkLst>
            <pc:docMk/>
            <pc:sldMk cId="3618859000" sldId="257"/>
            <ac:spMk id="156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366804AB-A705-41D3-9D52-2874402C2901}" dt="2023-05-03T07:41:08.823" v="116"/>
          <ac:spMkLst>
            <pc:docMk/>
            <pc:sldMk cId="3618859000" sldId="257"/>
            <ac:spMk id="157" creationId="{00000000-0000-0000-0000-000000000000}"/>
          </ac:spMkLst>
        </pc:spChg>
        <pc:grpChg chg="mod">
          <ac:chgData name="Balodi, Abhinav (Contractor)" userId="S::2273381@cognizant.com::0b9ed995-1adb-451b-8228-245fbe992ae5" providerId="AD" clId="Web-{366804AB-A705-41D3-9D52-2874402C2901}" dt="2023-05-03T07:46:21.515" v="183" actId="1076"/>
          <ac:grpSpMkLst>
            <pc:docMk/>
            <pc:sldMk cId="3618859000" sldId="257"/>
            <ac:grpSpMk id="5" creationId="{00000000-0000-0000-0000-000000000000}"/>
          </ac:grpSpMkLst>
        </pc:grpChg>
        <pc:grpChg chg="mod">
          <ac:chgData name="Balodi, Abhinav (Contractor)" userId="S::2273381@cognizant.com::0b9ed995-1adb-451b-8228-245fbe992ae5" providerId="AD" clId="Web-{366804AB-A705-41D3-9D52-2874402C2901}" dt="2023-05-03T07:48:02.360" v="192" actId="1076"/>
          <ac:grpSpMkLst>
            <pc:docMk/>
            <pc:sldMk cId="3618859000" sldId="257"/>
            <ac:grpSpMk id="163" creationId="{00000000-0000-0000-0000-000000000000}"/>
          </ac:grpSpMkLst>
        </pc:grpChg>
        <pc:grpChg chg="mod">
          <ac:chgData name="Balodi, Abhinav (Contractor)" userId="S::2273381@cognizant.com::0b9ed995-1adb-451b-8228-245fbe992ae5" providerId="AD" clId="Web-{366804AB-A705-41D3-9D52-2874402C2901}" dt="2023-05-03T07:47:58.079" v="191" actId="1076"/>
          <ac:grpSpMkLst>
            <pc:docMk/>
            <pc:sldMk cId="3618859000" sldId="257"/>
            <ac:grpSpMk id="164" creationId="{00000000-0000-0000-0000-000000000000}"/>
          </ac:grpSpMkLst>
        </pc:grpChg>
        <pc:grpChg chg="mod">
          <ac:chgData name="Balodi, Abhinav (Contractor)" userId="S::2273381@cognizant.com::0b9ed995-1adb-451b-8228-245fbe992ae5" providerId="AD" clId="Web-{366804AB-A705-41D3-9D52-2874402C2901}" dt="2023-05-03T07:46:10.234" v="181" actId="14100"/>
          <ac:grpSpMkLst>
            <pc:docMk/>
            <pc:sldMk cId="3618859000" sldId="257"/>
            <ac:grpSpMk id="165" creationId="{00000000-0000-0000-0000-000000000000}"/>
          </ac:grpSpMkLst>
        </pc:grpChg>
        <pc:cxnChg chg="mod">
          <ac:chgData name="Balodi, Abhinav (Contractor)" userId="S::2273381@cognizant.com::0b9ed995-1adb-451b-8228-245fbe992ae5" providerId="AD" clId="Web-{366804AB-A705-41D3-9D52-2874402C2901}" dt="2023-05-03T07:46:59.891" v="188" actId="14100"/>
          <ac:cxnSpMkLst>
            <pc:docMk/>
            <pc:sldMk cId="3618859000" sldId="257"/>
            <ac:cxnSpMk id="57" creationId="{00000000-0000-0000-0000-000000000000}"/>
          </ac:cxnSpMkLst>
        </pc:cxnChg>
      </pc:sldChg>
    </pc:docChg>
  </pc:docChgLst>
  <pc:docChgLst>
    <pc:chgData name="Murali, Kavya (Contractor)" userId="S::2270524@cognizant.com::deaabb8a-a40d-4e29-b78a-1d0039851555" providerId="AD" clId="Web-{BDFC2F7D-1F57-37BF-5F1C-F1ACE9B05B8E}"/>
    <pc:docChg chg="modSld">
      <pc:chgData name="Murali, Kavya (Contractor)" userId="S::2270524@cognizant.com::deaabb8a-a40d-4e29-b78a-1d0039851555" providerId="AD" clId="Web-{BDFC2F7D-1F57-37BF-5F1C-F1ACE9B05B8E}" dt="2023-05-10T10:09:28.495" v="0" actId="14100"/>
      <pc:docMkLst>
        <pc:docMk/>
      </pc:docMkLst>
      <pc:sldChg chg="modSp">
        <pc:chgData name="Murali, Kavya (Contractor)" userId="S::2270524@cognizant.com::deaabb8a-a40d-4e29-b78a-1d0039851555" providerId="AD" clId="Web-{BDFC2F7D-1F57-37BF-5F1C-F1ACE9B05B8E}" dt="2023-05-10T10:09:28.495" v="0" actId="14100"/>
        <pc:sldMkLst>
          <pc:docMk/>
          <pc:sldMk cId="3618859000" sldId="257"/>
        </pc:sldMkLst>
        <pc:spChg chg="mod">
          <ac:chgData name="Murali, Kavya (Contractor)" userId="S::2270524@cognizant.com::deaabb8a-a40d-4e29-b78a-1d0039851555" providerId="AD" clId="Web-{BDFC2F7D-1F57-37BF-5F1C-F1ACE9B05B8E}" dt="2023-05-10T10:09:28.495" v="0" actId="14100"/>
          <ac:spMkLst>
            <pc:docMk/>
            <pc:sldMk cId="3618859000" sldId="257"/>
            <ac:spMk id="40" creationId="{00000000-0000-0000-0000-000000000000}"/>
          </ac:spMkLst>
        </pc:spChg>
      </pc:sldChg>
    </pc:docChg>
  </pc:docChgLst>
  <pc:docChgLst>
    <pc:chgData name="Tharun, B (Contractor)" userId="S::2262033@cognizant.com::db7cfab8-bf98-4f43-803d-f5d062246455" providerId="AD" clId="Web-{FAEFEBDC-C1A0-4451-81E6-D75A92D5E225}"/>
    <pc:docChg chg="modSld">
      <pc:chgData name="Tharun, B (Contractor)" userId="S::2262033@cognizant.com::db7cfab8-bf98-4f43-803d-f5d062246455" providerId="AD" clId="Web-{FAEFEBDC-C1A0-4451-81E6-D75A92D5E225}" dt="2023-05-10T01:34:54.056" v="4" actId="14100"/>
      <pc:docMkLst>
        <pc:docMk/>
      </pc:docMkLst>
      <pc:sldChg chg="modSp">
        <pc:chgData name="Tharun, B (Contractor)" userId="S::2262033@cognizant.com::db7cfab8-bf98-4f43-803d-f5d062246455" providerId="AD" clId="Web-{FAEFEBDC-C1A0-4451-81E6-D75A92D5E225}" dt="2023-05-10T01:34:54.056" v="4" actId="14100"/>
        <pc:sldMkLst>
          <pc:docMk/>
          <pc:sldMk cId="3618859000" sldId="257"/>
        </pc:sldMkLst>
        <pc:spChg chg="mod">
          <ac:chgData name="Tharun, B (Contractor)" userId="S::2262033@cognizant.com::db7cfab8-bf98-4f43-803d-f5d062246455" providerId="AD" clId="Web-{FAEFEBDC-C1A0-4451-81E6-D75A92D5E225}" dt="2023-05-10T01:34:54.056" v="4" actId="14100"/>
          <ac:spMkLst>
            <pc:docMk/>
            <pc:sldMk cId="3618859000" sldId="257"/>
            <ac:spMk id="6" creationId="{00000000-0000-0000-0000-000000000000}"/>
          </ac:spMkLst>
        </pc:spChg>
        <pc:picChg chg="mod">
          <ac:chgData name="Tharun, B (Contractor)" userId="S::2262033@cognizant.com::db7cfab8-bf98-4f43-803d-f5d062246455" providerId="AD" clId="Web-{FAEFEBDC-C1A0-4451-81E6-D75A92D5E225}" dt="2023-05-10T01:33:58.414" v="0" actId="1076"/>
          <ac:picMkLst>
            <pc:docMk/>
            <pc:sldMk cId="3618859000" sldId="257"/>
            <ac:picMk id="27" creationId="{00000000-0000-0000-0000-000000000000}"/>
          </ac:picMkLst>
        </pc:picChg>
      </pc:sldChg>
    </pc:docChg>
  </pc:docChgLst>
  <pc:docChgLst>
    <pc:chgData name="Lohar, Subham (Contractor)" userId="S::2272831@cognizant.com::afc9b14b-4235-4b6c-a2e0-da5adf492b73" providerId="AD" clId="Web-{25D8A0F5-5D15-4435-8F20-E8E2EC86E00C}"/>
    <pc:docChg chg="delSld modSld">
      <pc:chgData name="Lohar, Subham (Contractor)" userId="S::2272831@cognizant.com::afc9b14b-4235-4b6c-a2e0-da5adf492b73" providerId="AD" clId="Web-{25D8A0F5-5D15-4435-8F20-E8E2EC86E00C}" dt="2023-05-03T07:17:39.173" v="86" actId="20577"/>
      <pc:docMkLst>
        <pc:docMk/>
      </pc:docMkLst>
      <pc:sldChg chg="del">
        <pc:chgData name="Lohar, Subham (Contractor)" userId="S::2272831@cognizant.com::afc9b14b-4235-4b6c-a2e0-da5adf492b73" providerId="AD" clId="Web-{25D8A0F5-5D15-4435-8F20-E8E2EC86E00C}" dt="2023-05-03T07:14:36.826" v="13"/>
        <pc:sldMkLst>
          <pc:docMk/>
          <pc:sldMk cId="3322729805" sldId="256"/>
        </pc:sldMkLst>
      </pc:sldChg>
      <pc:sldChg chg="modSp">
        <pc:chgData name="Lohar, Subham (Contractor)" userId="S::2272831@cognizant.com::afc9b14b-4235-4b6c-a2e0-da5adf492b73" providerId="AD" clId="Web-{25D8A0F5-5D15-4435-8F20-E8E2EC86E00C}" dt="2023-05-03T07:17:39.173" v="86" actId="20577"/>
        <pc:sldMkLst>
          <pc:docMk/>
          <pc:sldMk cId="3618859000" sldId="257"/>
        </pc:sldMkLst>
        <pc:spChg chg="mod">
          <ac:chgData name="Lohar, Subham (Contractor)" userId="S::2272831@cognizant.com::afc9b14b-4235-4b6c-a2e0-da5adf492b73" providerId="AD" clId="Web-{25D8A0F5-5D15-4435-8F20-E8E2EC86E00C}" dt="2023-05-03T07:14:59.624" v="18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Lohar, Subham (Contractor)" userId="S::2272831@cognizant.com::afc9b14b-4235-4b6c-a2e0-da5adf492b73" providerId="AD" clId="Web-{25D8A0F5-5D15-4435-8F20-E8E2EC86E00C}" dt="2023-05-03T07:16:26.344" v="46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Lohar, Subham (Contractor)" userId="S::2272831@cognizant.com::afc9b14b-4235-4b6c-a2e0-da5adf492b73" providerId="AD" clId="Web-{25D8A0F5-5D15-4435-8F20-E8E2EC86E00C}" dt="2023-05-03T07:17:39.173" v="86" actId="20577"/>
          <ac:spMkLst>
            <pc:docMk/>
            <pc:sldMk cId="3618859000" sldId="257"/>
            <ac:spMk id="62" creationId="{00000000-0000-0000-0000-000000000000}"/>
          </ac:spMkLst>
        </pc:spChg>
      </pc:sldChg>
    </pc:docChg>
  </pc:docChgLst>
  <pc:docChgLst>
    <pc:chgData name="Samuel, Samuel (Cognizant)" userId="S::t-samuel4@cognizant.com::d3876b4b-19ef-4796-997d-c839763c4d57" providerId="AD" clId="Web-{9BDDE081-4527-F73C-2AE8-5BA10773BCB5}"/>
    <pc:docChg chg="modSld">
      <pc:chgData name="Samuel, Samuel (Cognizant)" userId="S::t-samuel4@cognizant.com::d3876b4b-19ef-4796-997d-c839763c4d57" providerId="AD" clId="Web-{9BDDE081-4527-F73C-2AE8-5BA10773BCB5}" dt="2023-03-07T10:01:28.683" v="5" actId="20577"/>
      <pc:docMkLst>
        <pc:docMk/>
      </pc:docMkLst>
      <pc:sldChg chg="modSp">
        <pc:chgData name="Samuel, Samuel (Cognizant)" userId="S::t-samuel4@cognizant.com::d3876b4b-19ef-4796-997d-c839763c4d57" providerId="AD" clId="Web-{9BDDE081-4527-F73C-2AE8-5BA10773BCB5}" dt="2023-03-07T10:01:28.683" v="5" actId="20577"/>
        <pc:sldMkLst>
          <pc:docMk/>
          <pc:sldMk cId="3322729805" sldId="256"/>
        </pc:sldMkLst>
        <pc:spChg chg="mod">
          <ac:chgData name="Samuel, Samuel (Cognizant)" userId="S::t-samuel4@cognizant.com::d3876b4b-19ef-4796-997d-c839763c4d57" providerId="AD" clId="Web-{9BDDE081-4527-F73C-2AE8-5BA10773BCB5}" dt="2023-03-07T10:01:28.683" v="5" actId="20577"/>
          <ac:spMkLst>
            <pc:docMk/>
            <pc:sldMk cId="3322729805" sldId="256"/>
            <ac:spMk id="6" creationId="{00000000-0000-0000-0000-000000000000}"/>
          </ac:spMkLst>
        </pc:spChg>
      </pc:sldChg>
    </pc:docChg>
  </pc:docChgLst>
  <pc:docChgLst>
    <pc:chgData name="Pendyala, Bhumika (Contractor)" userId="S::2275569@cognizant.com::6f32ed43-004d-4c00-98c2-1fa82550d2a9" providerId="AD" clId="Web-{8DDDF579-A3DC-4AF0-BBC4-A1129B1BA380}"/>
    <pc:docChg chg="modSld">
      <pc:chgData name="Pendyala, Bhumika (Contractor)" userId="S::2275569@cognizant.com::6f32ed43-004d-4c00-98c2-1fa82550d2a9" providerId="AD" clId="Web-{8DDDF579-A3DC-4AF0-BBC4-A1129B1BA380}" dt="2023-05-26T04:16:56.149" v="0" actId="1076"/>
      <pc:docMkLst>
        <pc:docMk/>
      </pc:docMkLst>
      <pc:sldChg chg="modSp">
        <pc:chgData name="Pendyala, Bhumika (Contractor)" userId="S::2275569@cognizant.com::6f32ed43-004d-4c00-98c2-1fa82550d2a9" providerId="AD" clId="Web-{8DDDF579-A3DC-4AF0-BBC4-A1129B1BA380}" dt="2023-05-26T04:16:56.149" v="0" actId="1076"/>
        <pc:sldMkLst>
          <pc:docMk/>
          <pc:sldMk cId="3618859000" sldId="257"/>
        </pc:sldMkLst>
        <pc:grpChg chg="mod">
          <ac:chgData name="Pendyala, Bhumika (Contractor)" userId="S::2275569@cognizant.com::6f32ed43-004d-4c00-98c2-1fa82550d2a9" providerId="AD" clId="Web-{8DDDF579-A3DC-4AF0-BBC4-A1129B1BA380}" dt="2023-05-26T04:16:56.149" v="0" actId="1076"/>
          <ac:grpSpMkLst>
            <pc:docMk/>
            <pc:sldMk cId="3618859000" sldId="257"/>
            <ac:grpSpMk id="163" creationId="{00000000-0000-0000-0000-000000000000}"/>
          </ac:grpSpMkLst>
        </pc:grpChg>
      </pc:sldChg>
    </pc:docChg>
  </pc:docChgLst>
  <pc:docChgLst>
    <pc:chgData name="Manohar, Ravada (Contractor)" userId="S::2269458@cognizant.com::0d9b688e-e941-4336-9058-f12328d5d555" providerId="AD" clId="Web-{B9E6F871-81C9-4764-85BA-B8C2DAFA9D52}"/>
    <pc:docChg chg="modSld">
      <pc:chgData name="Manohar, Ravada (Contractor)" userId="S::2269458@cognizant.com::0d9b688e-e941-4336-9058-f12328d5d555" providerId="AD" clId="Web-{B9E6F871-81C9-4764-85BA-B8C2DAFA9D52}" dt="2023-05-10T09:04:02.794" v="3" actId="1076"/>
      <pc:docMkLst>
        <pc:docMk/>
      </pc:docMkLst>
      <pc:sldChg chg="modSp">
        <pc:chgData name="Manohar, Ravada (Contractor)" userId="S::2269458@cognizant.com::0d9b688e-e941-4336-9058-f12328d5d555" providerId="AD" clId="Web-{B9E6F871-81C9-4764-85BA-B8C2DAFA9D52}" dt="2023-05-10T09:04:02.794" v="3" actId="1076"/>
        <pc:sldMkLst>
          <pc:docMk/>
          <pc:sldMk cId="3618859000" sldId="257"/>
        </pc:sldMkLst>
        <pc:spChg chg="mod">
          <ac:chgData name="Manohar, Ravada (Contractor)" userId="S::2269458@cognizant.com::0d9b688e-e941-4336-9058-f12328d5d555" providerId="AD" clId="Web-{B9E6F871-81C9-4764-85BA-B8C2DAFA9D52}" dt="2023-05-10T09:03:40.794" v="0" actId="1076"/>
          <ac:spMkLst>
            <pc:docMk/>
            <pc:sldMk cId="3618859000" sldId="257"/>
            <ac:spMk id="29" creationId="{00000000-0000-0000-0000-000000000000}"/>
          </ac:spMkLst>
        </pc:spChg>
        <pc:picChg chg="mod">
          <ac:chgData name="Manohar, Ravada (Contractor)" userId="S::2269458@cognizant.com::0d9b688e-e941-4336-9058-f12328d5d555" providerId="AD" clId="Web-{B9E6F871-81C9-4764-85BA-B8C2DAFA9D52}" dt="2023-05-10T09:04:02.794" v="3" actId="1076"/>
          <ac:picMkLst>
            <pc:docMk/>
            <pc:sldMk cId="3618859000" sldId="257"/>
            <ac:picMk id="27" creationId="{00000000-0000-0000-0000-000000000000}"/>
          </ac:picMkLst>
        </pc:picChg>
      </pc:sldChg>
    </pc:docChg>
  </pc:docChgLst>
  <pc:docChgLst>
    <pc:chgData name="Bandari, Harshitha (Contractor)" userId="S::2269468@cognizant.com::9f5ce495-b2c5-4e95-bfb5-238589828f29" providerId="AD" clId="Web-{F245F852-BF4C-432B-9057-17BEFDE41627}"/>
    <pc:docChg chg="modSld">
      <pc:chgData name="Bandari, Harshitha (Contractor)" userId="S::2269468@cognizant.com::9f5ce495-b2c5-4e95-bfb5-238589828f29" providerId="AD" clId="Web-{F245F852-BF4C-432B-9057-17BEFDE41627}" dt="2023-05-10T09:07:22.563" v="0" actId="1076"/>
      <pc:docMkLst>
        <pc:docMk/>
      </pc:docMkLst>
      <pc:sldChg chg="modSp">
        <pc:chgData name="Bandari, Harshitha (Contractor)" userId="S::2269468@cognizant.com::9f5ce495-b2c5-4e95-bfb5-238589828f29" providerId="AD" clId="Web-{F245F852-BF4C-432B-9057-17BEFDE41627}" dt="2023-05-10T09:07:22.563" v="0" actId="1076"/>
        <pc:sldMkLst>
          <pc:docMk/>
          <pc:sldMk cId="3618859000" sldId="257"/>
        </pc:sldMkLst>
        <pc:picChg chg="mod">
          <ac:chgData name="Bandari, Harshitha (Contractor)" userId="S::2269468@cognizant.com::9f5ce495-b2c5-4e95-bfb5-238589828f29" providerId="AD" clId="Web-{F245F852-BF4C-432B-9057-17BEFDE41627}" dt="2023-05-10T09:07:22.563" v="0" actId="1076"/>
          <ac:picMkLst>
            <pc:docMk/>
            <pc:sldMk cId="3618859000" sldId="257"/>
            <ac:picMk id="27" creationId="{00000000-0000-0000-0000-000000000000}"/>
          </ac:picMkLst>
        </pc:picChg>
      </pc:sldChg>
    </pc:docChg>
  </pc:docChgLst>
  <pc:docChgLst>
    <pc:chgData name="Sravani, Laveti (Contractor)" userId="S::2276713@cognizant.com::3cf9e261-e089-4a1f-a4e0-bca7341efa52" providerId="AD" clId="Web-{014FAFED-7724-C260-6532-7726269A3C36}"/>
    <pc:docChg chg="modSld">
      <pc:chgData name="Sravani, Laveti (Contractor)" userId="S::2276713@cognizant.com::3cf9e261-e089-4a1f-a4e0-bca7341efa52" providerId="AD" clId="Web-{014FAFED-7724-C260-6532-7726269A3C36}" dt="2023-06-22T05:47:14.150" v="567" actId="1076"/>
      <pc:docMkLst>
        <pc:docMk/>
      </pc:docMkLst>
      <pc:sldChg chg="addSp delSp modSp">
        <pc:chgData name="Sravani, Laveti (Contractor)" userId="S::2276713@cognizant.com::3cf9e261-e089-4a1f-a4e0-bca7341efa52" providerId="AD" clId="Web-{014FAFED-7724-C260-6532-7726269A3C36}" dt="2023-06-22T05:47:14.150" v="567" actId="1076"/>
        <pc:sldMkLst>
          <pc:docMk/>
          <pc:sldMk cId="3618859000" sldId="257"/>
        </pc:sldMkLst>
        <pc:spChg chg="del">
          <ac:chgData name="Sravani, Laveti (Contractor)" userId="S::2276713@cognizant.com::3cf9e261-e089-4a1f-a4e0-bca7341efa52" providerId="AD" clId="Web-{014FAFED-7724-C260-6532-7726269A3C36}" dt="2023-06-22T05:39:27.282" v="391"/>
          <ac:spMkLst>
            <pc:docMk/>
            <pc:sldMk cId="3618859000" sldId="257"/>
            <ac:spMk id="10" creationId="{B5959313-9339-4658-88C0-EE69F03D5865}"/>
          </ac:spMkLst>
        </pc:spChg>
        <pc:spChg chg="add mod">
          <ac:chgData name="Sravani, Laveti (Contractor)" userId="S::2276713@cognizant.com::3cf9e261-e089-4a1f-a4e0-bca7341efa52" providerId="AD" clId="Web-{014FAFED-7724-C260-6532-7726269A3C36}" dt="2023-06-22T05:47:14.150" v="567" actId="1076"/>
          <ac:spMkLst>
            <pc:docMk/>
            <pc:sldMk cId="3618859000" sldId="257"/>
            <ac:spMk id="11" creationId="{5CE38B23-920D-A519-FE4D-10CEE16F5239}"/>
          </ac:spMkLst>
        </pc:spChg>
        <pc:spChg chg="add">
          <ac:chgData name="Sravani, Laveti (Contractor)" userId="S::2276713@cognizant.com::3cf9e261-e089-4a1f-a4e0-bca7341efa52" providerId="AD" clId="Web-{014FAFED-7724-C260-6532-7726269A3C36}" dt="2023-06-22T05:43:42.818" v="470"/>
          <ac:spMkLst>
            <pc:docMk/>
            <pc:sldMk cId="3618859000" sldId="257"/>
            <ac:spMk id="13" creationId="{F3C71DAD-D9EA-971D-55DB-BE9B9277FF14}"/>
          </ac:spMkLst>
        </pc:spChg>
        <pc:spChg chg="add mod">
          <ac:chgData name="Sravani, Laveti (Contractor)" userId="S::2276713@cognizant.com::3cf9e261-e089-4a1f-a4e0-bca7341efa52" providerId="AD" clId="Web-{014FAFED-7724-C260-6532-7726269A3C36}" dt="2023-06-22T05:47:00.446" v="565" actId="20577"/>
          <ac:spMkLst>
            <pc:docMk/>
            <pc:sldMk cId="3618859000" sldId="257"/>
            <ac:spMk id="15" creationId="{AF22EC9A-0974-3149-FF0E-ABB98E67ED4D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35:46.700" v="257" actId="20577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29:10.490" v="60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27:13.378" v="32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46:09.351" v="528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41:38.644" v="435" actId="1076"/>
          <ac:spMkLst>
            <pc:docMk/>
            <pc:sldMk cId="3618859000" sldId="257"/>
            <ac:spMk id="40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41:54.597" v="440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Sravani, Laveti (Contractor)" userId="S::2276713@cognizant.com::3cf9e261-e089-4a1f-a4e0-bca7341efa52" providerId="AD" clId="Web-{014FAFED-7724-C260-6532-7726269A3C36}" dt="2023-06-22T05:39:19.563" v="390" actId="20577"/>
          <ac:spMkLst>
            <pc:docMk/>
            <pc:sldMk cId="3618859000" sldId="257"/>
            <ac:spMk id="142" creationId="{00000000-0000-0000-0000-000000000000}"/>
          </ac:spMkLst>
        </pc:spChg>
        <pc:spChg chg="add del">
          <ac:chgData name="Sravani, Laveti (Contractor)" userId="S::2276713@cognizant.com::3cf9e261-e089-4a1f-a4e0-bca7341efa52" providerId="AD" clId="Web-{014FAFED-7724-C260-6532-7726269A3C36}" dt="2023-06-22T05:47:08.556" v="566"/>
          <ac:spMkLst>
            <pc:docMk/>
            <pc:sldMk cId="3618859000" sldId="257"/>
            <ac:spMk id="149" creationId="{00000000-0000-0000-0000-000000000000}"/>
          </ac:spMkLst>
        </pc:spChg>
        <pc:grpChg chg="mod">
          <ac:chgData name="Sravani, Laveti (Contractor)" userId="S::2276713@cognizant.com::3cf9e261-e089-4a1f-a4e0-bca7341efa52" providerId="AD" clId="Web-{014FAFED-7724-C260-6532-7726269A3C36}" dt="2023-06-22T05:43:22.302" v="469" actId="1076"/>
          <ac:grpSpMkLst>
            <pc:docMk/>
            <pc:sldMk cId="3618859000" sldId="257"/>
            <ac:grpSpMk id="163" creationId="{00000000-0000-0000-0000-000000000000}"/>
          </ac:grpSpMkLst>
        </pc:grpChg>
        <pc:grpChg chg="mod">
          <ac:chgData name="Sravani, Laveti (Contractor)" userId="S::2276713@cognizant.com::3cf9e261-e089-4a1f-a4e0-bca7341efa52" providerId="AD" clId="Web-{014FAFED-7724-C260-6532-7726269A3C36}" dt="2023-06-22T05:41:48.269" v="436" actId="1076"/>
          <ac:grpSpMkLst>
            <pc:docMk/>
            <pc:sldMk cId="3618859000" sldId="257"/>
            <ac:grpSpMk id="166" creationId="{00000000-0000-0000-0000-000000000000}"/>
          </ac:grpSpMkLst>
        </pc:grpChg>
      </pc:sldChg>
    </pc:docChg>
  </pc:docChgLst>
  <pc:docChgLst>
    <pc:chgData name="Mondal, Kavya (Contractor)" userId="S::2259380@cognizant.com::4d9e361f-a990-4279-9238-d67462bff760" providerId="AD" clId="Web-{F0CB6190-F92B-219B-1C03-3D8ED7D8143B}"/>
    <pc:docChg chg="modSld">
      <pc:chgData name="Mondal, Kavya (Contractor)" userId="S::2259380@cognizant.com::4d9e361f-a990-4279-9238-d67462bff760" providerId="AD" clId="Web-{F0CB6190-F92B-219B-1C03-3D8ED7D8143B}" dt="2023-04-07T04:43:48.695" v="0" actId="14100"/>
      <pc:docMkLst>
        <pc:docMk/>
      </pc:docMkLst>
      <pc:sldChg chg="modSp">
        <pc:chgData name="Mondal, Kavya (Contractor)" userId="S::2259380@cognizant.com::4d9e361f-a990-4279-9238-d67462bff760" providerId="AD" clId="Web-{F0CB6190-F92B-219B-1C03-3D8ED7D8143B}" dt="2023-04-07T04:43:48.695" v="0" actId="14100"/>
        <pc:sldMkLst>
          <pc:docMk/>
          <pc:sldMk cId="3618859000" sldId="257"/>
        </pc:sldMkLst>
        <pc:spChg chg="mod">
          <ac:chgData name="Mondal, Kavya (Contractor)" userId="S::2259380@cognizant.com::4d9e361f-a990-4279-9238-d67462bff760" providerId="AD" clId="Web-{F0CB6190-F92B-219B-1C03-3D8ED7D8143B}" dt="2023-04-07T04:43:48.695" v="0" actId="14100"/>
          <ac:spMkLst>
            <pc:docMk/>
            <pc:sldMk cId="3618859000" sldId="257"/>
            <ac:spMk id="11" creationId="{00000000-0000-0000-0000-000000000000}"/>
          </ac:spMkLst>
        </pc:spChg>
      </pc:sldChg>
    </pc:docChg>
  </pc:docChgLst>
  <pc:docChgLst>
    <pc:chgData name="Murali, Kavya (Contractor)" userId="S::2270524@cognizant.com::deaabb8a-a40d-4e29-b78a-1d0039851555" providerId="AD" clId="Web-{AD3437B4-EC84-41CA-A6F0-CBA7F0D71958}"/>
    <pc:docChg chg="modSld">
      <pc:chgData name="Murali, Kavya (Contractor)" userId="S::2270524@cognizant.com::deaabb8a-a40d-4e29-b78a-1d0039851555" providerId="AD" clId="Web-{AD3437B4-EC84-41CA-A6F0-CBA7F0D71958}" dt="2023-05-10T10:06:45.206" v="283" actId="20577"/>
      <pc:docMkLst>
        <pc:docMk/>
      </pc:docMkLst>
      <pc:sldChg chg="delSp modSp">
        <pc:chgData name="Murali, Kavya (Contractor)" userId="S::2270524@cognizant.com::deaabb8a-a40d-4e29-b78a-1d0039851555" providerId="AD" clId="Web-{AD3437B4-EC84-41CA-A6F0-CBA7F0D71958}" dt="2023-05-10T10:06:45.206" v="283" actId="20577"/>
        <pc:sldMkLst>
          <pc:docMk/>
          <pc:sldMk cId="3618859000" sldId="257"/>
        </pc:sldMkLst>
        <pc:spChg chg="mod">
          <ac:chgData name="Murali, Kavya (Contractor)" userId="S::2270524@cognizant.com::deaabb8a-a40d-4e29-b78a-1d0039851555" providerId="AD" clId="Web-{AD3437B4-EC84-41CA-A6F0-CBA7F0D71958}" dt="2023-05-10T10:00:35.857" v="65" actId="1076"/>
          <ac:spMkLst>
            <pc:docMk/>
            <pc:sldMk cId="3618859000" sldId="257"/>
            <ac:spMk id="3" creationId="{4DDAD1C9-680D-17D6-4298-324C2FB3E872}"/>
          </ac:spMkLst>
        </pc:spChg>
        <pc:spChg chg="mod">
          <ac:chgData name="Murali, Kavya (Contractor)" userId="S::2270524@cognizant.com::deaabb8a-a40d-4e29-b78a-1d0039851555" providerId="AD" clId="Web-{AD3437B4-EC84-41CA-A6F0-CBA7F0D71958}" dt="2023-05-10T10:02:51.562" v="96" actId="20577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Murali, Kavya (Contractor)" userId="S::2270524@cognizant.com::deaabb8a-a40d-4e29-b78a-1d0039851555" providerId="AD" clId="Web-{AD3437B4-EC84-41CA-A6F0-CBA7F0D71958}" dt="2023-05-10T09:58:20.324" v="25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Murali, Kavya (Contractor)" userId="S::2270524@cognizant.com::deaabb8a-a40d-4e29-b78a-1d0039851555" providerId="AD" clId="Web-{AD3437B4-EC84-41CA-A6F0-CBA7F0D71958}" dt="2023-05-10T10:00:31.498" v="64" actId="1076"/>
          <ac:spMkLst>
            <pc:docMk/>
            <pc:sldMk cId="3618859000" sldId="257"/>
            <ac:spMk id="30" creationId="{00000000-0000-0000-0000-000000000000}"/>
          </ac:spMkLst>
        </pc:spChg>
        <pc:spChg chg="mod topLvl">
          <ac:chgData name="Murali, Kavya (Contractor)" userId="S::2270524@cognizant.com::deaabb8a-a40d-4e29-b78a-1d0039851555" providerId="AD" clId="Web-{AD3437B4-EC84-41CA-A6F0-CBA7F0D71958}" dt="2023-05-10T10:04:47.423" v="185" actId="14100"/>
          <ac:spMkLst>
            <pc:docMk/>
            <pc:sldMk cId="3618859000" sldId="257"/>
            <ac:spMk id="44" creationId="{00000000-0000-0000-0000-000000000000}"/>
          </ac:spMkLst>
        </pc:spChg>
        <pc:spChg chg="del topLvl">
          <ac:chgData name="Murali, Kavya (Contractor)" userId="S::2270524@cognizant.com::deaabb8a-a40d-4e29-b78a-1d0039851555" providerId="AD" clId="Web-{AD3437B4-EC84-41CA-A6F0-CBA7F0D71958}" dt="2023-05-10T10:03:40.735" v="99"/>
          <ac:spMkLst>
            <pc:docMk/>
            <pc:sldMk cId="3618859000" sldId="257"/>
            <ac:spMk id="45" creationId="{00000000-0000-0000-0000-000000000000}"/>
          </ac:spMkLst>
        </pc:spChg>
        <pc:spChg chg="del">
          <ac:chgData name="Murali, Kavya (Contractor)" userId="S::2270524@cognizant.com::deaabb8a-a40d-4e29-b78a-1d0039851555" providerId="AD" clId="Web-{AD3437B4-EC84-41CA-A6F0-CBA7F0D71958}" dt="2023-05-10T10:03:04.156" v="97"/>
          <ac:spMkLst>
            <pc:docMk/>
            <pc:sldMk cId="3618859000" sldId="257"/>
            <ac:spMk id="77" creationId="{00000000-0000-0000-0000-000000000000}"/>
          </ac:spMkLst>
        </pc:spChg>
        <pc:spChg chg="mod">
          <ac:chgData name="Murali, Kavya (Contractor)" userId="S::2270524@cognizant.com::deaabb8a-a40d-4e29-b78a-1d0039851555" providerId="AD" clId="Web-{AD3437B4-EC84-41CA-A6F0-CBA7F0D71958}" dt="2023-05-10T10:06:45.206" v="283" actId="20577"/>
          <ac:spMkLst>
            <pc:docMk/>
            <pc:sldMk cId="3618859000" sldId="257"/>
            <ac:spMk id="142" creationId="{00000000-0000-0000-0000-000000000000}"/>
          </ac:spMkLst>
        </pc:spChg>
        <pc:grpChg chg="del mod">
          <ac:chgData name="Murali, Kavya (Contractor)" userId="S::2270524@cognizant.com::deaabb8a-a40d-4e29-b78a-1d0039851555" providerId="AD" clId="Web-{AD3437B4-EC84-41CA-A6F0-CBA7F0D71958}" dt="2023-05-10T10:03:40.735" v="99"/>
          <ac:grpSpMkLst>
            <pc:docMk/>
            <pc:sldMk cId="3618859000" sldId="257"/>
            <ac:grpSpMk id="5" creationId="{00000000-0000-0000-0000-000000000000}"/>
          </ac:grpSpMkLst>
        </pc:grpChg>
        <pc:picChg chg="mod">
          <ac:chgData name="Murali, Kavya (Contractor)" userId="S::2270524@cognizant.com::deaabb8a-a40d-4e29-b78a-1d0039851555" providerId="AD" clId="Web-{AD3437B4-EC84-41CA-A6F0-CBA7F0D71958}" dt="2023-05-10T10:00:51.029" v="69" actId="1076"/>
          <ac:picMkLst>
            <pc:docMk/>
            <pc:sldMk cId="3618859000" sldId="257"/>
            <ac:picMk id="27" creationId="{00000000-0000-0000-0000-000000000000}"/>
          </ac:picMkLst>
        </pc:picChg>
        <pc:picChg chg="mod">
          <ac:chgData name="Murali, Kavya (Contractor)" userId="S::2270524@cognizant.com::deaabb8a-a40d-4e29-b78a-1d0039851555" providerId="AD" clId="Web-{AD3437B4-EC84-41CA-A6F0-CBA7F0D71958}" dt="2023-05-10T10:00:46.607" v="68" actId="1076"/>
          <ac:picMkLst>
            <pc:docMk/>
            <pc:sldMk cId="3618859000" sldId="257"/>
            <ac:picMk id="35" creationId="{00000000-0000-0000-0000-000000000000}"/>
          </ac:picMkLst>
        </pc:picChg>
        <pc:picChg chg="mod">
          <ac:chgData name="Murali, Kavya (Contractor)" userId="S::2270524@cognizant.com::deaabb8a-a40d-4e29-b78a-1d0039851555" providerId="AD" clId="Web-{AD3437B4-EC84-41CA-A6F0-CBA7F0D71958}" dt="2023-05-10T10:00:38.404" v="66" actId="1076"/>
          <ac:picMkLst>
            <pc:docMk/>
            <pc:sldMk cId="3618859000" sldId="257"/>
            <ac:picMk id="37" creationId="{00000000-0000-0000-0000-000000000000}"/>
          </ac:picMkLst>
        </pc:picChg>
      </pc:sldChg>
    </pc:docChg>
  </pc:docChgLst>
  <pc:docChgLst>
    <pc:chgData name="Balodi, Abhinav (Contractor)" userId="S::2273381@cognizant.com::0b9ed995-1adb-451b-8228-245fbe992ae5" providerId="AD" clId="Web-{02082F00-010B-443C-819C-D20130BF5F8E}"/>
    <pc:docChg chg="modSld">
      <pc:chgData name="Balodi, Abhinav (Contractor)" userId="S::2273381@cognizant.com::0b9ed995-1adb-451b-8228-245fbe992ae5" providerId="AD" clId="Web-{02082F00-010B-443C-819C-D20130BF5F8E}" dt="2023-05-03T06:58:24.257" v="187" actId="20577"/>
      <pc:docMkLst>
        <pc:docMk/>
      </pc:docMkLst>
      <pc:sldChg chg="delSp modSp">
        <pc:chgData name="Balodi, Abhinav (Contractor)" userId="S::2273381@cognizant.com::0b9ed995-1adb-451b-8228-245fbe992ae5" providerId="AD" clId="Web-{02082F00-010B-443C-819C-D20130BF5F8E}" dt="2023-05-03T06:58:24.257" v="187" actId="20577"/>
        <pc:sldMkLst>
          <pc:docMk/>
          <pc:sldMk cId="3322729805" sldId="256"/>
        </pc:sldMkLst>
        <pc:spChg chg="mod">
          <ac:chgData name="Balodi, Abhinav (Contractor)" userId="S::2273381@cognizant.com::0b9ed995-1adb-451b-8228-245fbe992ae5" providerId="AD" clId="Web-{02082F00-010B-443C-819C-D20130BF5F8E}" dt="2023-05-03T06:57:02.990" v="169" actId="20577"/>
          <ac:spMkLst>
            <pc:docMk/>
            <pc:sldMk cId="3322729805" sldId="256"/>
            <ac:spMk id="1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02082F00-010B-443C-819C-D20130BF5F8E}" dt="2023-05-03T06:55:30.613" v="153" actId="20577"/>
          <ac:spMkLst>
            <pc:docMk/>
            <pc:sldMk cId="3322729805" sldId="256"/>
            <ac:spMk id="29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02082F00-010B-443C-819C-D20130BF5F8E}" dt="2023-05-03T06:56:42.802" v="167" actId="20577"/>
          <ac:spMkLst>
            <pc:docMk/>
            <pc:sldMk cId="3322729805" sldId="256"/>
            <ac:spMk id="30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02082F00-010B-443C-819C-D20130BF5F8E}" dt="2023-05-03T06:58:24.257" v="187" actId="20577"/>
          <ac:spMkLst>
            <pc:docMk/>
            <pc:sldMk cId="3322729805" sldId="256"/>
            <ac:spMk id="44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02082F00-010B-443C-819C-D20130BF5F8E}" dt="2023-05-03T06:52:03.781" v="52" actId="20577"/>
          <ac:spMkLst>
            <pc:docMk/>
            <pc:sldMk cId="3322729805" sldId="256"/>
            <ac:spMk id="45" creationId="{00000000-0000-0000-0000-000000000000}"/>
          </ac:spMkLst>
        </pc:spChg>
        <pc:spChg chg="mod topLvl">
          <ac:chgData name="Balodi, Abhinav (Contractor)" userId="S::2273381@cognizant.com::0b9ed995-1adb-451b-8228-245fbe992ae5" providerId="AD" clId="Web-{02082F00-010B-443C-819C-D20130BF5F8E}" dt="2023-05-03T06:55:06.097" v="147"/>
          <ac:spMkLst>
            <pc:docMk/>
            <pc:sldMk cId="3322729805" sldId="256"/>
            <ac:spMk id="129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02082F00-010B-443C-819C-D20130BF5F8E}" dt="2023-05-03T06:54:54.753" v="146"/>
          <ac:spMkLst>
            <pc:docMk/>
            <pc:sldMk cId="3322729805" sldId="256"/>
            <ac:spMk id="131" creationId="{00000000-0000-0000-0000-000000000000}"/>
          </ac:spMkLst>
        </pc:spChg>
        <pc:spChg chg="del topLvl">
          <ac:chgData name="Balodi, Abhinav (Contractor)" userId="S::2273381@cognizant.com::0b9ed995-1adb-451b-8228-245fbe992ae5" providerId="AD" clId="Web-{02082F00-010B-443C-819C-D20130BF5F8E}" dt="2023-05-03T06:55:06.097" v="147"/>
          <ac:spMkLst>
            <pc:docMk/>
            <pc:sldMk cId="3322729805" sldId="256"/>
            <ac:spMk id="132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02082F00-010B-443C-819C-D20130BF5F8E}" dt="2023-05-03T06:57:20.959" v="170"/>
          <ac:spMkLst>
            <pc:docMk/>
            <pc:sldMk cId="3322729805" sldId="256"/>
            <ac:spMk id="136" creationId="{00000000-0000-0000-0000-000000000000}"/>
          </ac:spMkLst>
        </pc:spChg>
        <pc:grpChg chg="del">
          <ac:chgData name="Balodi, Abhinav (Contractor)" userId="S::2273381@cognizant.com::0b9ed995-1adb-451b-8228-245fbe992ae5" providerId="AD" clId="Web-{02082F00-010B-443C-819C-D20130BF5F8E}" dt="2023-05-03T06:55:06.097" v="147"/>
          <ac:grpSpMkLst>
            <pc:docMk/>
            <pc:sldMk cId="3322729805" sldId="256"/>
            <ac:grpSpMk id="7" creationId="{00000000-0000-0000-0000-000000000000}"/>
          </ac:grpSpMkLst>
        </pc:grpChg>
        <pc:grpChg chg="del">
          <ac:chgData name="Balodi, Abhinav (Contractor)" userId="S::2273381@cognizant.com::0b9ed995-1adb-451b-8228-245fbe992ae5" providerId="AD" clId="Web-{02082F00-010B-443C-819C-D20130BF5F8E}" dt="2023-05-03T06:57:27.475" v="171"/>
          <ac:grpSpMkLst>
            <pc:docMk/>
            <pc:sldMk cId="3322729805" sldId="256"/>
            <ac:grpSpMk id="9" creationId="{00000000-0000-0000-0000-000000000000}"/>
          </ac:grpSpMkLst>
        </pc:grpChg>
        <pc:grpChg chg="del">
          <ac:chgData name="Balodi, Abhinav (Contractor)" userId="S::2273381@cognizant.com::0b9ed995-1adb-451b-8228-245fbe992ae5" providerId="AD" clId="Web-{02082F00-010B-443C-819C-D20130BF5F8E}" dt="2023-05-03T06:54:54.753" v="146"/>
          <ac:grpSpMkLst>
            <pc:docMk/>
            <pc:sldMk cId="3322729805" sldId="256"/>
            <ac:grpSpMk id="130" creationId="{00000000-0000-0000-0000-000000000000}"/>
          </ac:grpSpMkLst>
        </pc:grpChg>
        <pc:grpChg chg="del">
          <ac:chgData name="Balodi, Abhinav (Contractor)" userId="S::2273381@cognizant.com::0b9ed995-1adb-451b-8228-245fbe992ae5" providerId="AD" clId="Web-{02082F00-010B-443C-819C-D20130BF5F8E}" dt="2023-05-03T06:57:20.959" v="170"/>
          <ac:grpSpMkLst>
            <pc:docMk/>
            <pc:sldMk cId="3322729805" sldId="256"/>
            <ac:grpSpMk id="134" creationId="{00000000-0000-0000-0000-000000000000}"/>
          </ac:grpSpMkLst>
        </pc:grpChg>
      </pc:sldChg>
    </pc:docChg>
  </pc:docChgLst>
  <pc:docChgLst>
    <pc:chgData clId="Web-{AEE94B04-500B-7308-C638-A4E50999F8F8}"/>
    <pc:docChg chg="modSld">
      <pc:chgData name="" userId="" providerId="" clId="Web-{AEE94B04-500B-7308-C638-A4E50999F8F8}" dt="2023-04-07T07:14:54.925" v="1" actId="1076"/>
      <pc:docMkLst>
        <pc:docMk/>
      </pc:docMkLst>
      <pc:sldChg chg="modSp">
        <pc:chgData name="" userId="" providerId="" clId="Web-{AEE94B04-500B-7308-C638-A4E50999F8F8}" dt="2023-04-07T07:14:54.925" v="1" actId="1076"/>
        <pc:sldMkLst>
          <pc:docMk/>
          <pc:sldMk cId="3322729805" sldId="256"/>
        </pc:sldMkLst>
        <pc:spChg chg="mod">
          <ac:chgData name="" userId="" providerId="" clId="Web-{AEE94B04-500B-7308-C638-A4E50999F8F8}" dt="2023-04-07T07:14:54.925" v="1" actId="1076"/>
          <ac:spMkLst>
            <pc:docMk/>
            <pc:sldMk cId="3322729805" sldId="256"/>
            <ac:spMk id="61" creationId="{00000000-0000-0000-0000-000000000000}"/>
          </ac:spMkLst>
        </pc:spChg>
      </pc:sldChg>
    </pc:docChg>
  </pc:docChgLst>
  <pc:docChgLst>
    <pc:chgData name="Saurabh Kailas, Gawade (Contractor)" userId="S::2261972@cognizant.com::a1c7785a-63dd-4fcb-8250-79eb150736d5" providerId="AD" clId="Web-{04277B9E-85C7-44BB-868E-384E24E61476}"/>
    <pc:docChg chg="modSld">
      <pc:chgData name="Saurabh Kailas, Gawade (Contractor)" userId="S::2261972@cognizant.com::a1c7785a-63dd-4fcb-8250-79eb150736d5" providerId="AD" clId="Web-{04277B9E-85C7-44BB-868E-384E24E61476}" dt="2023-03-18T09:03:09.320" v="0" actId="1076"/>
      <pc:docMkLst>
        <pc:docMk/>
      </pc:docMkLst>
      <pc:sldChg chg="modSp">
        <pc:chgData name="Saurabh Kailas, Gawade (Contractor)" userId="S::2261972@cognizant.com::a1c7785a-63dd-4fcb-8250-79eb150736d5" providerId="AD" clId="Web-{04277B9E-85C7-44BB-868E-384E24E61476}" dt="2023-03-18T09:03:09.320" v="0" actId="1076"/>
        <pc:sldMkLst>
          <pc:docMk/>
          <pc:sldMk cId="3322729805" sldId="256"/>
        </pc:sldMkLst>
        <pc:grpChg chg="mod">
          <ac:chgData name="Saurabh Kailas, Gawade (Contractor)" userId="S::2261972@cognizant.com::a1c7785a-63dd-4fcb-8250-79eb150736d5" providerId="AD" clId="Web-{04277B9E-85C7-44BB-868E-384E24E61476}" dt="2023-03-18T09:03:09.320" v="0" actId="1076"/>
          <ac:grpSpMkLst>
            <pc:docMk/>
            <pc:sldMk cId="3322729805" sldId="256"/>
            <ac:grpSpMk id="167" creationId="{00000000-0000-0000-0000-000000000000}"/>
          </ac:grpSpMkLst>
        </pc:grpChg>
      </pc:sldChg>
    </pc:docChg>
  </pc:docChgLst>
  <pc:docChgLst>
    <pc:chgData name="Ahmad, Anjum (Cognizant)" userId="S::t-anjum1@cognizant.com::295a4e91-69f6-4943-8d84-6d0b77106967" providerId="AD" clId="Web-{FC30B067-70D6-DE07-2D98-A0043394F22D}"/>
    <pc:docChg chg="modSld">
      <pc:chgData name="Ahmad, Anjum (Cognizant)" userId="S::t-anjum1@cognizant.com::295a4e91-69f6-4943-8d84-6d0b77106967" providerId="AD" clId="Web-{FC30B067-70D6-DE07-2D98-A0043394F22D}" dt="2023-05-04T10:54:57.829" v="0" actId="1076"/>
      <pc:docMkLst>
        <pc:docMk/>
      </pc:docMkLst>
      <pc:sldChg chg="modSp">
        <pc:chgData name="Ahmad, Anjum (Cognizant)" userId="S::t-anjum1@cognizant.com::295a4e91-69f6-4943-8d84-6d0b77106967" providerId="AD" clId="Web-{FC30B067-70D6-DE07-2D98-A0043394F22D}" dt="2023-05-04T10:54:57.829" v="0" actId="1076"/>
        <pc:sldMkLst>
          <pc:docMk/>
          <pc:sldMk cId="3618859000" sldId="257"/>
        </pc:sldMkLst>
        <pc:grpChg chg="mod">
          <ac:chgData name="Ahmad, Anjum (Cognizant)" userId="S::t-anjum1@cognizant.com::295a4e91-69f6-4943-8d84-6d0b77106967" providerId="AD" clId="Web-{FC30B067-70D6-DE07-2D98-A0043394F22D}" dt="2023-05-04T10:54:57.829" v="0" actId="1076"/>
          <ac:grpSpMkLst>
            <pc:docMk/>
            <pc:sldMk cId="3618859000" sldId="257"/>
            <ac:grpSpMk id="166" creationId="{00000000-0000-0000-0000-000000000000}"/>
          </ac:grpSpMkLst>
        </pc:grpChg>
      </pc:sldChg>
    </pc:docChg>
  </pc:docChgLst>
  <pc:docChgLst>
    <pc:chgData name="Srividya, Thatepally (Contractor)" userId="S::2261835@cognizant.com::cdfea4e2-a15b-449f-9832-9a4f8bcaa65b" providerId="AD" clId="Web-{5CE097CB-F536-B770-482E-D08D7BEE2423}"/>
    <pc:docChg chg="modSld">
      <pc:chgData name="Srividya, Thatepally (Contractor)" userId="S::2261835@cognizant.com::cdfea4e2-a15b-449f-9832-9a4f8bcaa65b" providerId="AD" clId="Web-{5CE097CB-F536-B770-482E-D08D7BEE2423}" dt="2023-03-29T16:19:36.348" v="0" actId="1076"/>
      <pc:docMkLst>
        <pc:docMk/>
      </pc:docMkLst>
      <pc:sldChg chg="modSp">
        <pc:chgData name="Srividya, Thatepally (Contractor)" userId="S::2261835@cognizant.com::cdfea4e2-a15b-449f-9832-9a4f8bcaa65b" providerId="AD" clId="Web-{5CE097CB-F536-B770-482E-D08D7BEE2423}" dt="2023-03-29T16:19:36.348" v="0" actId="1076"/>
        <pc:sldMkLst>
          <pc:docMk/>
          <pc:sldMk cId="3322729805" sldId="256"/>
        </pc:sldMkLst>
        <pc:picChg chg="mod">
          <ac:chgData name="Srividya, Thatepally (Contractor)" userId="S::2261835@cognizant.com::cdfea4e2-a15b-449f-9832-9a4f8bcaa65b" providerId="AD" clId="Web-{5CE097CB-F536-B770-482E-D08D7BEE2423}" dt="2023-03-29T16:19:36.348" v="0" actId="1076"/>
          <ac:picMkLst>
            <pc:docMk/>
            <pc:sldMk cId="3322729805" sldId="256"/>
            <ac:picMk id="27" creationId="{00000000-0000-0000-0000-000000000000}"/>
          </ac:picMkLst>
        </pc:picChg>
      </pc:sldChg>
    </pc:docChg>
  </pc:docChgLst>
  <pc:docChgLst>
    <pc:chgData name="Manjunath, Nandikatti (Contractor)" userId="S::2276671@cognizant.com::41a33bc4-555c-403c-9856-692480b51a6e" providerId="AD" clId="Web-{839D9743-C3DA-AC60-1C40-4425FF664669}"/>
    <pc:docChg chg="modSld">
      <pc:chgData name="Manjunath, Nandikatti (Contractor)" userId="S::2276671@cognizant.com::41a33bc4-555c-403c-9856-692480b51a6e" providerId="AD" clId="Web-{839D9743-C3DA-AC60-1C40-4425FF664669}" dt="2023-06-19T11:16:29.045" v="402" actId="20577"/>
      <pc:docMkLst>
        <pc:docMk/>
      </pc:docMkLst>
      <pc:sldChg chg="addSp modSp">
        <pc:chgData name="Manjunath, Nandikatti (Contractor)" userId="S::2276671@cognizant.com::41a33bc4-555c-403c-9856-692480b51a6e" providerId="AD" clId="Web-{839D9743-C3DA-AC60-1C40-4425FF664669}" dt="2023-06-19T11:16:29.045" v="402" actId="20577"/>
        <pc:sldMkLst>
          <pc:docMk/>
          <pc:sldMk cId="3618859000" sldId="257"/>
        </pc:sldMkLst>
        <pc:spChg chg="mod">
          <ac:chgData name="Manjunath, Nandikatti (Contractor)" userId="S::2276671@cognizant.com::41a33bc4-555c-403c-9856-692480b51a6e" providerId="AD" clId="Web-{839D9743-C3DA-AC60-1C40-4425FF664669}" dt="2023-06-19T11:15:21.575" v="398" actId="1076"/>
          <ac:spMkLst>
            <pc:docMk/>
            <pc:sldMk cId="3618859000" sldId="257"/>
            <ac:spMk id="5" creationId="{C0726926-49E5-FE20-7E1E-C521C93EEB3C}"/>
          </ac:spMkLst>
        </pc:spChg>
        <pc:spChg chg="add mod">
          <ac:chgData name="Manjunath, Nandikatti (Contractor)" userId="S::2276671@cognizant.com::41a33bc4-555c-403c-9856-692480b51a6e" providerId="AD" clId="Web-{839D9743-C3DA-AC60-1C40-4425FF664669}" dt="2023-06-19T11:15:04.356" v="396" actId="1076"/>
          <ac:spMkLst>
            <pc:docMk/>
            <pc:sldMk cId="3618859000" sldId="257"/>
            <ac:spMk id="10" creationId="{B5959313-9339-4658-88C0-EE69F03D5865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6:29.045" v="402" actId="20577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0:31.523" v="264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0:16.773" v="256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2:12.072" v="287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3:11.042" v="334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Manjunath, Nandikatti (Contractor)" userId="S::2276671@cognizant.com::41a33bc4-555c-403c-9856-692480b51a6e" providerId="AD" clId="Web-{839D9743-C3DA-AC60-1C40-4425FF664669}" dt="2023-06-19T11:14:50.325" v="394" actId="20577"/>
          <ac:spMkLst>
            <pc:docMk/>
            <pc:sldMk cId="3618859000" sldId="257"/>
            <ac:spMk id="142" creationId="{00000000-0000-0000-0000-000000000000}"/>
          </ac:spMkLst>
        </pc:spChg>
      </pc:sldChg>
    </pc:docChg>
  </pc:docChgLst>
  <pc:docChgLst>
    <pc:chgData name="Balodi, Abhinav (Contractor)" userId="S::2273381@cognizant.com::0b9ed995-1adb-451b-8228-245fbe992ae5" providerId="AD" clId="Web-{74C7D325-E7C0-4E53-A7C9-A7C613DD0FFA}"/>
    <pc:docChg chg="modSld">
      <pc:chgData name="Balodi, Abhinav (Contractor)" userId="S::2273381@cognizant.com::0b9ed995-1adb-451b-8228-245fbe992ae5" providerId="AD" clId="Web-{74C7D325-E7C0-4E53-A7C9-A7C613DD0FFA}" dt="2023-05-03T07:16:11.788" v="408" actId="20577"/>
      <pc:docMkLst>
        <pc:docMk/>
      </pc:docMkLst>
      <pc:sldChg chg="delSp modSp">
        <pc:chgData name="Balodi, Abhinav (Contractor)" userId="S::2273381@cognizant.com::0b9ed995-1adb-451b-8228-245fbe992ae5" providerId="AD" clId="Web-{74C7D325-E7C0-4E53-A7C9-A7C613DD0FFA}" dt="2023-05-03T07:03:16.185" v="4" actId="14100"/>
        <pc:sldMkLst>
          <pc:docMk/>
          <pc:sldMk cId="3322729805" sldId="256"/>
        </pc:sldMkLst>
        <pc:spChg chg="mod">
          <ac:chgData name="Balodi, Abhinav (Contractor)" userId="S::2273381@cognizant.com::0b9ed995-1adb-451b-8228-245fbe992ae5" providerId="AD" clId="Web-{74C7D325-E7C0-4E53-A7C9-A7C613DD0FFA}" dt="2023-05-03T07:03:16.185" v="4" actId="14100"/>
          <ac:spMkLst>
            <pc:docMk/>
            <pc:sldMk cId="3322729805" sldId="256"/>
            <ac:spMk id="40" creationId="{00000000-0000-0000-0000-000000000000}"/>
          </ac:spMkLst>
        </pc:spChg>
        <pc:grpChg chg="mod">
          <ac:chgData name="Balodi, Abhinav (Contractor)" userId="S::2273381@cognizant.com::0b9ed995-1adb-451b-8228-245fbe992ae5" providerId="AD" clId="Web-{74C7D325-E7C0-4E53-A7C9-A7C613DD0FFA}" dt="2023-05-03T07:03:08.841" v="3" actId="1076"/>
          <ac:grpSpMkLst>
            <pc:docMk/>
            <pc:sldMk cId="3322729805" sldId="256"/>
            <ac:grpSpMk id="5" creationId="{00000000-0000-0000-0000-000000000000}"/>
          </ac:grpSpMkLst>
        </pc:grpChg>
        <pc:grpChg chg="del mod">
          <ac:chgData name="Balodi, Abhinav (Contractor)" userId="S::2273381@cognizant.com::0b9ed995-1adb-451b-8228-245fbe992ae5" providerId="AD" clId="Web-{74C7D325-E7C0-4E53-A7C9-A7C613DD0FFA}" dt="2023-05-03T07:02:18.122" v="1"/>
          <ac:grpSpMkLst>
            <pc:docMk/>
            <pc:sldMk cId="3322729805" sldId="256"/>
            <ac:grpSpMk id="10" creationId="{00000000-0000-0000-0000-000000000000}"/>
          </ac:grpSpMkLst>
        </pc:grpChg>
        <pc:grpChg chg="mod">
          <ac:chgData name="Balodi, Abhinav (Contractor)" userId="S::2273381@cognizant.com::0b9ed995-1adb-451b-8228-245fbe992ae5" providerId="AD" clId="Web-{74C7D325-E7C0-4E53-A7C9-A7C613DD0FFA}" dt="2023-05-03T07:02:29.294" v="2" actId="1076"/>
          <ac:grpSpMkLst>
            <pc:docMk/>
            <pc:sldMk cId="3322729805" sldId="256"/>
            <ac:grpSpMk id="165" creationId="{00000000-0000-0000-0000-000000000000}"/>
          </ac:grpSpMkLst>
        </pc:grpChg>
      </pc:sldChg>
      <pc:sldChg chg="delSp modSp">
        <pc:chgData name="Balodi, Abhinav (Contractor)" userId="S::2273381@cognizant.com::0b9ed995-1adb-451b-8228-245fbe992ae5" providerId="AD" clId="Web-{74C7D325-E7C0-4E53-A7C9-A7C613DD0FFA}" dt="2023-05-03T07:16:11.788" v="408" actId="20577"/>
        <pc:sldMkLst>
          <pc:docMk/>
          <pc:sldMk cId="3618859000" sldId="257"/>
        </pc:sldMkLst>
        <pc:spChg chg="del mod">
          <ac:chgData name="Balodi, Abhinav (Contractor)" userId="S::2273381@cognizant.com::0b9ed995-1adb-451b-8228-245fbe992ae5" providerId="AD" clId="Web-{74C7D325-E7C0-4E53-A7C9-A7C613DD0FFA}" dt="2023-05-03T07:15:02.928" v="377"/>
          <ac:spMkLst>
            <pc:docMk/>
            <pc:sldMk cId="3618859000" sldId="257"/>
            <ac:spMk id="3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05:57.296" v="74" actId="20577"/>
          <ac:spMkLst>
            <pc:docMk/>
            <pc:sldMk cId="3618859000" sldId="257"/>
            <ac:spMk id="1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13:32.927" v="333" actId="20577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04:41.717" v="36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04:55.249" v="46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05:49.406" v="64" actId="20577"/>
          <ac:spMkLst>
            <pc:docMk/>
            <pc:sldMk cId="3618859000" sldId="257"/>
            <ac:spMk id="31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16:11.788" v="408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15:49.710" v="398" actId="20577"/>
          <ac:spMkLst>
            <pc:docMk/>
            <pc:sldMk cId="3618859000" sldId="257"/>
            <ac:spMk id="45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74C7D325-E7C0-4E53-A7C9-A7C613DD0FFA}" dt="2023-05-03T07:03:47.029" v="17" actId="20577"/>
          <ac:spMkLst>
            <pc:docMk/>
            <pc:sldMk cId="3618859000" sldId="257"/>
            <ac:spMk id="61" creationId="{00000000-0000-0000-0000-000000000000}"/>
          </ac:spMkLst>
        </pc:spChg>
        <pc:grpChg chg="del">
          <ac:chgData name="Balodi, Abhinav (Contractor)" userId="S::2273381@cognizant.com::0b9ed995-1adb-451b-8228-245fbe992ae5" providerId="AD" clId="Web-{74C7D325-E7C0-4E53-A7C9-A7C613DD0FFA}" dt="2023-05-03T07:15:02.928" v="377"/>
          <ac:grpSpMkLst>
            <pc:docMk/>
            <pc:sldMk cId="3618859000" sldId="257"/>
            <ac:grpSpMk id="4" creationId="{00000000-0000-0000-0000-000000000000}"/>
          </ac:grpSpMkLst>
        </pc:grpChg>
      </pc:sldChg>
    </pc:docChg>
  </pc:docChgLst>
  <pc:docChgLst>
    <pc:chgData name="R C, Harsheetha (Contractor)" userId="729f84a6-e504-417c-9d86-e2c9ce07fd1f" providerId="ADAL" clId="{340B0571-55EA-467B-B947-DAE449E65940}"/>
    <pc:docChg chg="custSel modSld">
      <pc:chgData name="R C, Harsheetha (Contractor)" userId="729f84a6-e504-417c-9d86-e2c9ce07fd1f" providerId="ADAL" clId="{340B0571-55EA-467B-B947-DAE449E65940}" dt="2023-05-10T10:15:40.807" v="500" actId="14100"/>
      <pc:docMkLst>
        <pc:docMk/>
      </pc:docMkLst>
      <pc:sldChg chg="addSp delSp modSp mod">
        <pc:chgData name="R C, Harsheetha (Contractor)" userId="729f84a6-e504-417c-9d86-e2c9ce07fd1f" providerId="ADAL" clId="{340B0571-55EA-467B-B947-DAE449E65940}" dt="2023-05-10T10:15:40.807" v="500" actId="14100"/>
        <pc:sldMkLst>
          <pc:docMk/>
          <pc:sldMk cId="3618859000" sldId="257"/>
        </pc:sldMkLst>
        <pc:spChg chg="del">
          <ac:chgData name="R C, Harsheetha (Contractor)" userId="729f84a6-e504-417c-9d86-e2c9ce07fd1f" providerId="ADAL" clId="{340B0571-55EA-467B-B947-DAE449E65940}" dt="2023-05-10T10:09:20.589" v="311" actId="478"/>
          <ac:spMkLst>
            <pc:docMk/>
            <pc:sldMk cId="3618859000" sldId="257"/>
            <ac:spMk id="3" creationId="{4DDAD1C9-680D-17D6-4298-324C2FB3E872}"/>
          </ac:spMkLst>
        </pc:spChg>
        <pc:spChg chg="add del mod">
          <ac:chgData name="R C, Harsheetha (Contractor)" userId="729f84a6-e504-417c-9d86-e2c9ce07fd1f" providerId="ADAL" clId="{340B0571-55EA-467B-B947-DAE449E65940}" dt="2023-05-10T10:11:34.485" v="383" actId="478"/>
          <ac:spMkLst>
            <pc:docMk/>
            <pc:sldMk cId="3618859000" sldId="257"/>
            <ac:spMk id="9" creationId="{649EC5DE-9C30-7BB1-C3C1-C0611C656DE3}"/>
          </ac:spMkLst>
        </pc:spChg>
        <pc:spChg chg="mod">
          <ac:chgData name="R C, Harsheetha (Contractor)" userId="729f84a6-e504-417c-9d86-e2c9ce07fd1f" providerId="ADAL" clId="{340B0571-55EA-467B-B947-DAE449E65940}" dt="2023-05-10T10:15:11.297" v="481" actId="255"/>
          <ac:spMkLst>
            <pc:docMk/>
            <pc:sldMk cId="3618859000" sldId="257"/>
            <ac:spMk id="16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12:31.064" v="437" actId="1076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09:44.104" v="328" actId="1076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05:06.441" v="94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07:20.790" v="250" actId="14100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15:40.807" v="500" actId="14100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08:39.948" v="291" actId="20577"/>
          <ac:spMkLst>
            <pc:docMk/>
            <pc:sldMk cId="3618859000" sldId="257"/>
            <ac:spMk id="120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09:06.587" v="302" actId="20577"/>
          <ac:spMkLst>
            <pc:docMk/>
            <pc:sldMk cId="3618859000" sldId="257"/>
            <ac:spMk id="121" creationId="{00000000-0000-0000-0000-000000000000}"/>
          </ac:spMkLst>
        </pc:spChg>
        <pc:spChg chg="mod">
          <ac:chgData name="R C, Harsheetha (Contractor)" userId="729f84a6-e504-417c-9d86-e2c9ce07fd1f" providerId="ADAL" clId="{340B0571-55EA-467B-B947-DAE449E65940}" dt="2023-05-10T10:15:27.294" v="499" actId="20577"/>
          <ac:spMkLst>
            <pc:docMk/>
            <pc:sldMk cId="3618859000" sldId="257"/>
            <ac:spMk id="142" creationId="{00000000-0000-0000-0000-000000000000}"/>
          </ac:spMkLst>
        </pc:spChg>
        <pc:picChg chg="del">
          <ac:chgData name="R C, Harsheetha (Contractor)" userId="729f84a6-e504-417c-9d86-e2c9ce07fd1f" providerId="ADAL" clId="{340B0571-55EA-467B-B947-DAE449E65940}" dt="2023-05-10T10:11:39.802" v="384" actId="478"/>
          <ac:picMkLst>
            <pc:docMk/>
            <pc:sldMk cId="3618859000" sldId="257"/>
            <ac:picMk id="4" creationId="{038569F8-5516-6D9C-0ACF-EBE28901CFCD}"/>
          </ac:picMkLst>
        </pc:picChg>
        <pc:picChg chg="mod">
          <ac:chgData name="R C, Harsheetha (Contractor)" userId="729f84a6-e504-417c-9d86-e2c9ce07fd1f" providerId="ADAL" clId="{340B0571-55EA-467B-B947-DAE449E65940}" dt="2023-05-10T10:09:23.591" v="312" actId="1076"/>
          <ac:picMkLst>
            <pc:docMk/>
            <pc:sldMk cId="3618859000" sldId="257"/>
            <ac:picMk id="37" creationId="{00000000-0000-0000-0000-000000000000}"/>
          </ac:picMkLst>
        </pc:picChg>
      </pc:sldChg>
    </pc:docChg>
  </pc:docChgLst>
  <pc:docChgLst>
    <pc:chgData name="Saha, Debanjan (Contractor)" userId="S::2276557@cognizant.com::25cb4f50-e75d-4b67-a27e-40dee41ff128" providerId="AD" clId="Web-{0FF88847-CBE5-4FDC-90BC-F14491C8E71C}"/>
    <pc:docChg chg="modSld">
      <pc:chgData name="Saha, Debanjan (Contractor)" userId="S::2276557@cognizant.com::25cb4f50-e75d-4b67-a27e-40dee41ff128" providerId="AD" clId="Web-{0FF88847-CBE5-4FDC-90BC-F14491C8E71C}" dt="2023-06-19T11:31:26.659" v="0" actId="1076"/>
      <pc:docMkLst>
        <pc:docMk/>
      </pc:docMkLst>
      <pc:sldChg chg="modSp">
        <pc:chgData name="Saha, Debanjan (Contractor)" userId="S::2276557@cognizant.com::25cb4f50-e75d-4b67-a27e-40dee41ff128" providerId="AD" clId="Web-{0FF88847-CBE5-4FDC-90BC-F14491C8E71C}" dt="2023-06-19T11:31:26.659" v="0" actId="1076"/>
        <pc:sldMkLst>
          <pc:docMk/>
          <pc:sldMk cId="3618859000" sldId="257"/>
        </pc:sldMkLst>
        <pc:spChg chg="mod">
          <ac:chgData name="Saha, Debanjan (Contractor)" userId="S::2276557@cognizant.com::25cb4f50-e75d-4b67-a27e-40dee41ff128" providerId="AD" clId="Web-{0FF88847-CBE5-4FDC-90BC-F14491C8E71C}" dt="2023-06-19T11:31:26.659" v="0" actId="1076"/>
          <ac:spMkLst>
            <pc:docMk/>
            <pc:sldMk cId="3618859000" sldId="257"/>
            <ac:spMk id="16" creationId="{00000000-0000-0000-0000-000000000000}"/>
          </ac:spMkLst>
        </pc:spChg>
      </pc:sldChg>
    </pc:docChg>
  </pc:docChgLst>
  <pc:docChgLst>
    <pc:chgData name="Choudhary, Nupur (Contractor)" userId="S::2272860@cognizant.com::54c09d58-110e-4b6e-ab93-7fe7ed0e16d5" providerId="AD" clId="Web-{197F3B39-75AF-409F-A418-E1F2C99E4B86}"/>
    <pc:docChg chg="modSld">
      <pc:chgData name="Choudhary, Nupur (Contractor)" userId="S::2272860@cognizant.com::54c09d58-110e-4b6e-ab93-7fe7ed0e16d5" providerId="AD" clId="Web-{197F3B39-75AF-409F-A418-E1F2C99E4B86}" dt="2023-05-03T06:52:27.818" v="1" actId="20577"/>
      <pc:docMkLst>
        <pc:docMk/>
      </pc:docMkLst>
      <pc:sldChg chg="modSp">
        <pc:chgData name="Choudhary, Nupur (Contractor)" userId="S::2272860@cognizant.com::54c09d58-110e-4b6e-ab93-7fe7ed0e16d5" providerId="AD" clId="Web-{197F3B39-75AF-409F-A418-E1F2C99E4B86}" dt="2023-05-03T06:52:27.818" v="1" actId="20577"/>
        <pc:sldMkLst>
          <pc:docMk/>
          <pc:sldMk cId="3618859000" sldId="257"/>
        </pc:sldMkLst>
        <pc:spChg chg="mod">
          <ac:chgData name="Choudhary, Nupur (Contractor)" userId="S::2272860@cognizant.com::54c09d58-110e-4b6e-ab93-7fe7ed0e16d5" providerId="AD" clId="Web-{197F3B39-75AF-409F-A418-E1F2C99E4B86}" dt="2023-05-03T06:52:27.818" v="1" actId="20577"/>
          <ac:spMkLst>
            <pc:docMk/>
            <pc:sldMk cId="3618859000" sldId="257"/>
            <ac:spMk id="16" creationId="{00000000-0000-0000-0000-000000000000}"/>
          </ac:spMkLst>
        </pc:spChg>
      </pc:sldChg>
    </pc:docChg>
  </pc:docChgLst>
  <pc:docChgLst>
    <pc:chgData name="Manoharan, Malini (Contractor)" userId="S::2259420@cognizant.com::b24c2630-fb84-45bf-a18b-f343107c42c1" providerId="AD" clId="Web-{752ECB64-BC93-8B09-9CA6-FC97EED35FE6}"/>
    <pc:docChg chg="modSld">
      <pc:chgData name="Manoharan, Malini (Contractor)" userId="S::2259420@cognizant.com::b24c2630-fb84-45bf-a18b-f343107c42c1" providerId="AD" clId="Web-{752ECB64-BC93-8B09-9CA6-FC97EED35FE6}" dt="2023-04-09T09:11:41.731" v="0" actId="14100"/>
      <pc:docMkLst>
        <pc:docMk/>
      </pc:docMkLst>
      <pc:sldChg chg="modSp">
        <pc:chgData name="Manoharan, Malini (Contractor)" userId="S::2259420@cognizant.com::b24c2630-fb84-45bf-a18b-f343107c42c1" providerId="AD" clId="Web-{752ECB64-BC93-8B09-9CA6-FC97EED35FE6}" dt="2023-04-09T09:11:41.731" v="0" actId="14100"/>
        <pc:sldMkLst>
          <pc:docMk/>
          <pc:sldMk cId="3618859000" sldId="257"/>
        </pc:sldMkLst>
        <pc:spChg chg="mod">
          <ac:chgData name="Manoharan, Malini (Contractor)" userId="S::2259420@cognizant.com::b24c2630-fb84-45bf-a18b-f343107c42c1" providerId="AD" clId="Web-{752ECB64-BC93-8B09-9CA6-FC97EED35FE6}" dt="2023-04-09T09:11:41.731" v="0" actId="14100"/>
          <ac:spMkLst>
            <pc:docMk/>
            <pc:sldMk cId="3618859000" sldId="257"/>
            <ac:spMk id="12" creationId="{00000000-0000-0000-0000-000000000000}"/>
          </ac:spMkLst>
        </pc:spChg>
      </pc:sldChg>
    </pc:docChg>
  </pc:docChgLst>
  <pc:docChgLst>
    <pc:chgData name="Mitra, Pratik Kumar (Contractor)" userId="S::2259484@cognizant.com::3c75a9fa-e526-45ce-b08f-9f4f5ce69592" providerId="AD" clId="Web-{40AE54A7-9B9C-49F7-A6E8-822C80033433}"/>
    <pc:docChg chg="modSld">
      <pc:chgData name="Mitra, Pratik Kumar (Contractor)" userId="S::2259484@cognizant.com::3c75a9fa-e526-45ce-b08f-9f4f5ce69592" providerId="AD" clId="Web-{40AE54A7-9B9C-49F7-A6E8-822C80033433}" dt="2023-04-07T05:20:44.246" v="1" actId="1076"/>
      <pc:docMkLst>
        <pc:docMk/>
      </pc:docMkLst>
      <pc:sldChg chg="modSp">
        <pc:chgData name="Mitra, Pratik Kumar (Contractor)" userId="S::2259484@cognizant.com::3c75a9fa-e526-45ce-b08f-9f4f5ce69592" providerId="AD" clId="Web-{40AE54A7-9B9C-49F7-A6E8-822C80033433}" dt="2023-04-07T05:20:44.246" v="1" actId="1076"/>
        <pc:sldMkLst>
          <pc:docMk/>
          <pc:sldMk cId="3322729805" sldId="256"/>
        </pc:sldMkLst>
        <pc:picChg chg="mod">
          <ac:chgData name="Mitra, Pratik Kumar (Contractor)" userId="S::2259484@cognizant.com::3c75a9fa-e526-45ce-b08f-9f4f5ce69592" providerId="AD" clId="Web-{40AE54A7-9B9C-49F7-A6E8-822C80033433}" dt="2023-04-07T05:20:44.246" v="1" actId="1076"/>
          <ac:picMkLst>
            <pc:docMk/>
            <pc:sldMk cId="3322729805" sldId="256"/>
            <ac:picMk id="27" creationId="{00000000-0000-0000-0000-000000000000}"/>
          </ac:picMkLst>
        </pc:picChg>
      </pc:sldChg>
    </pc:docChg>
  </pc:docChgLst>
  <pc:docChgLst>
    <pc:chgData name="Samuel, Samuel (Cognizant)" userId="S::t-samuel4@cognizant.com::d3876b4b-19ef-4796-997d-c839763c4d57" providerId="AD" clId="Web-{8395F450-A4C2-9503-979B-953A4420B893}"/>
    <pc:docChg chg="modSld">
      <pc:chgData name="Samuel, Samuel (Cognizant)" userId="S::t-samuel4@cognizant.com::d3876b4b-19ef-4796-997d-c839763c4d57" providerId="AD" clId="Web-{8395F450-A4C2-9503-979B-953A4420B893}" dt="2023-03-20T06:46:26.790" v="71" actId="20577"/>
      <pc:docMkLst>
        <pc:docMk/>
      </pc:docMkLst>
      <pc:sldChg chg="addSp delSp modSp">
        <pc:chgData name="Samuel, Samuel (Cognizant)" userId="S::t-samuel4@cognizant.com::d3876b4b-19ef-4796-997d-c839763c4d57" providerId="AD" clId="Web-{8395F450-A4C2-9503-979B-953A4420B893}" dt="2023-03-20T06:46:26.790" v="71" actId="20577"/>
        <pc:sldMkLst>
          <pc:docMk/>
          <pc:sldMk cId="3618859000" sldId="257"/>
        </pc:sldMkLst>
        <pc:spChg chg="mod">
          <ac:chgData name="Samuel, Samuel (Cognizant)" userId="S::t-samuel4@cognizant.com::d3876b4b-19ef-4796-997d-c839763c4d57" providerId="AD" clId="Web-{8395F450-A4C2-9503-979B-953A4420B893}" dt="2023-03-20T06:46:26.790" v="71" actId="20577"/>
          <ac:spMkLst>
            <pc:docMk/>
            <pc:sldMk cId="3618859000" sldId="257"/>
            <ac:spMk id="6" creationId="{00000000-0000-0000-0000-000000000000}"/>
          </ac:spMkLst>
        </pc:spChg>
        <pc:spChg chg="mod">
          <ac:chgData name="Samuel, Samuel (Cognizant)" userId="S::t-samuel4@cognizant.com::d3876b4b-19ef-4796-997d-c839763c4d57" providerId="AD" clId="Web-{8395F450-A4C2-9503-979B-953A4420B893}" dt="2023-03-20T06:46:18.399" v="60" actId="20577"/>
          <ac:spMkLst>
            <pc:docMk/>
            <pc:sldMk cId="3618859000" sldId="257"/>
            <ac:spMk id="8" creationId="{00000000-0000-0000-0000-000000000000}"/>
          </ac:spMkLst>
        </pc:spChg>
        <pc:spChg chg="add del">
          <ac:chgData name="Samuel, Samuel (Cognizant)" userId="S::t-samuel4@cognizant.com::d3876b4b-19ef-4796-997d-c839763c4d57" providerId="AD" clId="Web-{8395F450-A4C2-9503-979B-953A4420B893}" dt="2023-03-20T06:46:15.914" v="39"/>
          <ac:spMkLst>
            <pc:docMk/>
            <pc:sldMk cId="3618859000" sldId="257"/>
            <ac:spMk id="11" creationId="{00000000-0000-0000-0000-000000000000}"/>
          </ac:spMkLst>
        </pc:spChg>
      </pc:sldChg>
    </pc:docChg>
  </pc:docChgLst>
  <pc:docChgLst>
    <pc:chgData name="Tharun, B (Contractor)" userId="S::2262033@cognizant.com::db7cfab8-bf98-4f43-803d-f5d062246455" providerId="AD" clId="Web-{5F731FB2-AD9A-46E5-B23D-B1495A315059}"/>
    <pc:docChg chg="modSld">
      <pc:chgData name="Tharun, B (Contractor)" userId="S::2262033@cognizant.com::db7cfab8-bf98-4f43-803d-f5d062246455" providerId="AD" clId="Web-{5F731FB2-AD9A-46E5-B23D-B1495A315059}" dt="2023-05-10T00:18:40.105" v="0" actId="20577"/>
      <pc:docMkLst>
        <pc:docMk/>
      </pc:docMkLst>
      <pc:sldChg chg="modSp">
        <pc:chgData name="Tharun, B (Contractor)" userId="S::2262033@cognizant.com::db7cfab8-bf98-4f43-803d-f5d062246455" providerId="AD" clId="Web-{5F731FB2-AD9A-46E5-B23D-B1495A315059}" dt="2023-05-10T00:18:40.105" v="0" actId="20577"/>
        <pc:sldMkLst>
          <pc:docMk/>
          <pc:sldMk cId="3618859000" sldId="257"/>
        </pc:sldMkLst>
        <pc:spChg chg="mod">
          <ac:chgData name="Tharun, B (Contractor)" userId="S::2262033@cognizant.com::db7cfab8-bf98-4f43-803d-f5d062246455" providerId="AD" clId="Web-{5F731FB2-AD9A-46E5-B23D-B1495A315059}" dt="2023-05-10T00:18:40.105" v="0" actId="20577"/>
          <ac:spMkLst>
            <pc:docMk/>
            <pc:sldMk cId="3618859000" sldId="257"/>
            <ac:spMk id="29" creationId="{00000000-0000-0000-0000-000000000000}"/>
          </ac:spMkLst>
        </pc:spChg>
      </pc:sldChg>
    </pc:docChg>
  </pc:docChgLst>
  <pc:docChgLst>
    <pc:chgData name="Balodi, Abhinav (Contractor)" userId="S::2273381@cognizant.com::0b9ed995-1adb-451b-8228-245fbe992ae5" providerId="AD" clId="Web-{6E7D724B-0AE1-47A8-8835-7DA16A463030}"/>
    <pc:docChg chg="modSld">
      <pc:chgData name="Balodi, Abhinav (Contractor)" userId="S::2273381@cognizant.com::0b9ed995-1adb-451b-8228-245fbe992ae5" providerId="AD" clId="Web-{6E7D724B-0AE1-47A8-8835-7DA16A463030}" dt="2023-05-03T07:28:32.971" v="179" actId="1076"/>
      <pc:docMkLst>
        <pc:docMk/>
      </pc:docMkLst>
      <pc:sldChg chg="addSp delSp modSp">
        <pc:chgData name="Balodi, Abhinav (Contractor)" userId="S::2273381@cognizant.com::0b9ed995-1adb-451b-8228-245fbe992ae5" providerId="AD" clId="Web-{6E7D724B-0AE1-47A8-8835-7DA16A463030}" dt="2023-05-03T07:28:32.971" v="179" actId="1076"/>
        <pc:sldMkLst>
          <pc:docMk/>
          <pc:sldMk cId="3618859000" sldId="257"/>
        </pc:sldMkLst>
        <pc:spChg chg="add">
          <ac:chgData name="Balodi, Abhinav (Contractor)" userId="S::2273381@cognizant.com::0b9ed995-1adb-451b-8228-245fbe992ae5" providerId="AD" clId="Web-{6E7D724B-0AE1-47A8-8835-7DA16A463030}" dt="2023-05-03T07:25:21.698" v="176"/>
          <ac:spMkLst>
            <pc:docMk/>
            <pc:sldMk cId="3618859000" sldId="257"/>
            <ac:spMk id="2" creationId="{84D96BFB-78DF-3260-3D69-AA4E79C77B36}"/>
          </ac:spMkLst>
        </pc:spChg>
        <pc:spChg chg="mod">
          <ac:chgData name="Balodi, Abhinav (Contractor)" userId="S::2273381@cognizant.com::0b9ed995-1adb-451b-8228-245fbe992ae5" providerId="AD" clId="Web-{6E7D724B-0AE1-47A8-8835-7DA16A463030}" dt="2023-05-03T07:21:13.563" v="93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6E7D724B-0AE1-47A8-8835-7DA16A463030}" dt="2023-05-03T07:26:25.919" v="177" actId="1076"/>
          <ac:spMkLst>
            <pc:docMk/>
            <pc:sldMk cId="3618859000" sldId="257"/>
            <ac:spMk id="44" creationId="{00000000-0000-0000-0000-000000000000}"/>
          </ac:spMkLst>
        </pc:spChg>
        <pc:spChg chg="del mod">
          <ac:chgData name="Balodi, Abhinav (Contractor)" userId="S::2273381@cognizant.com::0b9ed995-1adb-451b-8228-245fbe992ae5" providerId="AD" clId="Web-{6E7D724B-0AE1-47A8-8835-7DA16A463030}" dt="2023-05-03T07:26:36.388" v="178"/>
          <ac:spMkLst>
            <pc:docMk/>
            <pc:sldMk cId="3618859000" sldId="257"/>
            <ac:spMk id="61" creationId="{00000000-0000-0000-0000-000000000000}"/>
          </ac:spMkLst>
        </pc:spChg>
        <pc:spChg chg="del">
          <ac:chgData name="Balodi, Abhinav (Contractor)" userId="S::2273381@cognizant.com::0b9ed995-1adb-451b-8228-245fbe992ae5" providerId="AD" clId="Web-{6E7D724B-0AE1-47A8-8835-7DA16A463030}" dt="2023-05-03T07:21:23.829" v="94"/>
          <ac:spMkLst>
            <pc:docMk/>
            <pc:sldMk cId="3618859000" sldId="257"/>
            <ac:spMk id="6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6E7D724B-0AE1-47A8-8835-7DA16A463030}" dt="2023-05-03T07:28:32.971" v="179" actId="1076"/>
          <ac:spMkLst>
            <pc:docMk/>
            <pc:sldMk cId="3618859000" sldId="257"/>
            <ac:spMk id="120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6E7D724B-0AE1-47A8-8835-7DA16A463030}" dt="2023-05-03T07:23:18.474" v="141" actId="20577"/>
          <ac:spMkLst>
            <pc:docMk/>
            <pc:sldMk cId="3618859000" sldId="257"/>
            <ac:spMk id="142" creationId="{00000000-0000-0000-0000-000000000000}"/>
          </ac:spMkLst>
        </pc:spChg>
        <pc:spChg chg="mod">
          <ac:chgData name="Balodi, Abhinav (Contractor)" userId="S::2273381@cognizant.com::0b9ed995-1adb-451b-8228-245fbe992ae5" providerId="AD" clId="Web-{6E7D724B-0AE1-47A8-8835-7DA16A463030}" dt="2023-05-03T07:23:52.694" v="175" actId="20577"/>
          <ac:spMkLst>
            <pc:docMk/>
            <pc:sldMk cId="3618859000" sldId="257"/>
            <ac:spMk id="143" creationId="{00000000-0000-0000-0000-000000000000}"/>
          </ac:spMkLst>
        </pc:spChg>
      </pc:sldChg>
    </pc:docChg>
  </pc:docChgLst>
  <pc:docChgLst>
    <pc:chgData name="Kumar, Raushan (Contractor)" userId="S::2275539@cognizant.com::2a675621-c05c-459a-8443-af01f672fb84" providerId="AD" clId="Web-{42DBEB34-B0A7-4A48-B90F-D4C332D3739C}"/>
    <pc:docChg chg="modSld">
      <pc:chgData name="Kumar, Raushan (Contractor)" userId="S::2275539@cognizant.com::2a675621-c05c-459a-8443-af01f672fb84" providerId="AD" clId="Web-{42DBEB34-B0A7-4A48-B90F-D4C332D3739C}" dt="2023-05-29T03:37:37.478" v="16" actId="20577"/>
      <pc:docMkLst>
        <pc:docMk/>
      </pc:docMkLst>
      <pc:sldChg chg="modSp">
        <pc:chgData name="Kumar, Raushan (Contractor)" userId="S::2275539@cognizant.com::2a675621-c05c-459a-8443-af01f672fb84" providerId="AD" clId="Web-{42DBEB34-B0A7-4A48-B90F-D4C332D3739C}" dt="2023-05-29T03:37:37.478" v="16" actId="20577"/>
        <pc:sldMkLst>
          <pc:docMk/>
          <pc:sldMk cId="3618859000" sldId="257"/>
        </pc:sldMkLst>
        <pc:spChg chg="mod">
          <ac:chgData name="Kumar, Raushan (Contractor)" userId="S::2275539@cognizant.com::2a675621-c05c-459a-8443-af01f672fb84" providerId="AD" clId="Web-{42DBEB34-B0A7-4A48-B90F-D4C332D3739C}" dt="2023-05-29T03:37:37.478" v="16" actId="20577"/>
          <ac:spMkLst>
            <pc:docMk/>
            <pc:sldMk cId="3618859000" sldId="257"/>
            <ac:spMk id="38" creationId="{00000000-0000-0000-0000-000000000000}"/>
          </ac:spMkLst>
        </pc:spChg>
      </pc:sldChg>
    </pc:docChg>
  </pc:docChgLst>
  <pc:docChgLst>
    <pc:chgData name="P, Madhusudhan (Cognizant)" userId="804b82c2-52a6-4eca-9c96-312f343c93ab" providerId="ADAL" clId="{C616C705-70BC-448C-932D-1A82D998D8C9}"/>
    <pc:docChg chg="modSld">
      <pc:chgData name="P, Madhusudhan (Cognizant)" userId="804b82c2-52a6-4eca-9c96-312f343c93ab" providerId="ADAL" clId="{C616C705-70BC-448C-932D-1A82D998D8C9}" dt="2024-03-13T09:09:35.739" v="2" actId="1036"/>
      <pc:docMkLst>
        <pc:docMk/>
      </pc:docMkLst>
      <pc:sldChg chg="modSp mod">
        <pc:chgData name="P, Madhusudhan (Cognizant)" userId="804b82c2-52a6-4eca-9c96-312f343c93ab" providerId="ADAL" clId="{C616C705-70BC-448C-932D-1A82D998D8C9}" dt="2024-03-13T09:09:35.739" v="2" actId="1036"/>
        <pc:sldMkLst>
          <pc:docMk/>
          <pc:sldMk cId="3618859000" sldId="257"/>
        </pc:sldMkLst>
        <pc:spChg chg="mod">
          <ac:chgData name="P, Madhusudhan (Cognizant)" userId="804b82c2-52a6-4eca-9c96-312f343c93ab" providerId="ADAL" clId="{C616C705-70BC-448C-932D-1A82D998D8C9}" dt="2024-03-13T09:09:35.739" v="2" actId="1036"/>
          <ac:spMkLst>
            <pc:docMk/>
            <pc:sldMk cId="3618859000" sldId="257"/>
            <ac:spMk id="6" creationId="{00000000-0000-0000-0000-000000000000}"/>
          </ac:spMkLst>
        </pc:spChg>
      </pc:sldChg>
    </pc:docChg>
  </pc:docChgLst>
  <pc:docChgLst>
    <pc:chgData clId="Web-{CC86F88D-676E-4A6F-95FD-8539B15ECC89}"/>
    <pc:docChg chg="modSld">
      <pc:chgData name="" userId="" providerId="" clId="Web-{CC86F88D-676E-4A6F-95FD-8539B15ECC89}" dt="2023-04-07T04:29:14.567" v="0" actId="1076"/>
      <pc:docMkLst>
        <pc:docMk/>
      </pc:docMkLst>
      <pc:sldChg chg="modSp">
        <pc:chgData name="" userId="" providerId="" clId="Web-{CC86F88D-676E-4A6F-95FD-8539B15ECC89}" dt="2023-04-07T04:29:14.567" v="0" actId="1076"/>
        <pc:sldMkLst>
          <pc:docMk/>
          <pc:sldMk cId="3322729805" sldId="256"/>
        </pc:sldMkLst>
        <pc:spChg chg="mod">
          <ac:chgData name="" userId="" providerId="" clId="Web-{CC86F88D-676E-4A6F-95FD-8539B15ECC89}" dt="2023-04-07T04:29:14.567" v="0" actId="1076"/>
          <ac:spMkLst>
            <pc:docMk/>
            <pc:sldMk cId="3322729805" sldId="256"/>
            <ac:spMk id="11" creationId="{00000000-0000-0000-0000-000000000000}"/>
          </ac:spMkLst>
        </pc:spChg>
      </pc:sldChg>
    </pc:docChg>
  </pc:docChgLst>
  <pc:docChgLst>
    <pc:chgData name="Samuel, Samuel (Cognizant)" userId="S::t-samuel4@cognizant.com::d3876b4b-19ef-4796-997d-c839763c4d57" providerId="AD" clId="Web-{FEBF52B8-CBA1-87FD-F2D6-FECCF285FE07}"/>
    <pc:docChg chg="modSld">
      <pc:chgData name="Samuel, Samuel (Cognizant)" userId="S::t-samuel4@cognizant.com::d3876b4b-19ef-4796-997d-c839763c4d57" providerId="AD" clId="Web-{FEBF52B8-CBA1-87FD-F2D6-FECCF285FE07}" dt="2023-04-25T08:52:35.546" v="0" actId="1076"/>
      <pc:docMkLst>
        <pc:docMk/>
      </pc:docMkLst>
      <pc:sldChg chg="modSp">
        <pc:chgData name="Samuel, Samuel (Cognizant)" userId="S::t-samuel4@cognizant.com::d3876b4b-19ef-4796-997d-c839763c4d57" providerId="AD" clId="Web-{FEBF52B8-CBA1-87FD-F2D6-FECCF285FE07}" dt="2023-04-25T08:52:35.546" v="0" actId="1076"/>
        <pc:sldMkLst>
          <pc:docMk/>
          <pc:sldMk cId="3322729805" sldId="256"/>
        </pc:sldMkLst>
        <pc:spChg chg="mod">
          <ac:chgData name="Samuel, Samuel (Cognizant)" userId="S::t-samuel4@cognizant.com::d3876b4b-19ef-4796-997d-c839763c4d57" providerId="AD" clId="Web-{FEBF52B8-CBA1-87FD-F2D6-FECCF285FE07}" dt="2023-04-25T08:52:35.546" v="0" actId="1076"/>
          <ac:spMkLst>
            <pc:docMk/>
            <pc:sldMk cId="3322729805" sldId="256"/>
            <ac:spMk id="11" creationId="{00000000-0000-0000-0000-000000000000}"/>
          </ac:spMkLst>
        </pc:spChg>
      </pc:sldChg>
    </pc:docChg>
  </pc:docChgLst>
  <pc:docChgLst>
    <pc:chgData name="Polamarasetty, Amrutha (Contractor)" userId="S::2276702@cognizant.com::5b71e103-63c1-42b7-93e5-65dd7b2899e8" providerId="AD" clId="Web-{521AEC47-3DBC-10D4-313A-90AEC68C7E02}"/>
    <pc:docChg chg="modSld">
      <pc:chgData name="Polamarasetty, Amrutha (Contractor)" userId="S::2276702@cognizant.com::5b71e103-63c1-42b7-93e5-65dd7b2899e8" providerId="AD" clId="Web-{521AEC47-3DBC-10D4-313A-90AEC68C7E02}" dt="2023-06-22T06:30:31.543" v="406" actId="20577"/>
      <pc:docMkLst>
        <pc:docMk/>
      </pc:docMkLst>
      <pc:sldChg chg="addSp delSp modSp">
        <pc:chgData name="Polamarasetty, Amrutha (Contractor)" userId="S::2276702@cognizant.com::5b71e103-63c1-42b7-93e5-65dd7b2899e8" providerId="AD" clId="Web-{521AEC47-3DBC-10D4-313A-90AEC68C7E02}" dt="2023-06-22T06:30:31.543" v="406" actId="20577"/>
        <pc:sldMkLst>
          <pc:docMk/>
          <pc:sldMk cId="3618859000" sldId="257"/>
        </pc:sldMkLst>
        <pc:spChg chg="mod">
          <ac:chgData name="Polamarasetty, Amrutha (Contractor)" userId="S::2276702@cognizant.com::5b71e103-63c1-42b7-93e5-65dd7b2899e8" providerId="AD" clId="Web-{521AEC47-3DBC-10D4-313A-90AEC68C7E02}" dt="2023-06-22T06:23:06.330" v="308" actId="1076"/>
          <ac:spMkLst>
            <pc:docMk/>
            <pc:sldMk cId="3618859000" sldId="257"/>
            <ac:spMk id="4" creationId="{3E725406-8FC2-5CAF-12AF-6E562874FC13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19:40.232" v="285" actId="20577"/>
          <ac:spMkLst>
            <pc:docMk/>
            <pc:sldMk cId="3618859000" sldId="257"/>
            <ac:spMk id="6" creationId="{00000000-0000-0000-0000-000000000000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19:51.092" v="286" actId="1076"/>
          <ac:spMkLst>
            <pc:docMk/>
            <pc:sldMk cId="3618859000" sldId="257"/>
            <ac:spMk id="8" creationId="{00000000-0000-0000-0000-000000000000}"/>
          </ac:spMkLst>
        </pc:spChg>
        <pc:spChg chg="add del mod">
          <ac:chgData name="Polamarasetty, Amrutha (Contractor)" userId="S::2276702@cognizant.com::5b71e103-63c1-42b7-93e5-65dd7b2899e8" providerId="AD" clId="Web-{521AEC47-3DBC-10D4-313A-90AEC68C7E02}" dt="2023-06-22T06:28:11.681" v="319"/>
          <ac:spMkLst>
            <pc:docMk/>
            <pc:sldMk cId="3618859000" sldId="257"/>
            <ac:spMk id="10" creationId="{AC6D2805-5E8C-2758-C4CF-2919E4BC50DF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30:31.543" v="406" actId="20577"/>
          <ac:spMkLst>
            <pc:docMk/>
            <pc:sldMk cId="3618859000" sldId="257"/>
            <ac:spMk id="16" creationId="{00000000-0000-0000-0000-000000000000}"/>
          </ac:spMkLst>
        </pc:spChg>
        <pc:spChg chg="add del mod">
          <ac:chgData name="Polamarasetty, Amrutha (Contractor)" userId="S::2276702@cognizant.com::5b71e103-63c1-42b7-93e5-65dd7b2899e8" providerId="AD" clId="Web-{521AEC47-3DBC-10D4-313A-90AEC68C7E02}" dt="2023-06-22T06:28:30.650" v="323"/>
          <ac:spMkLst>
            <pc:docMk/>
            <pc:sldMk cId="3618859000" sldId="257"/>
            <ac:spMk id="17" creationId="{CC39BAA3-382D-6715-64CD-392756E255ED}"/>
          </ac:spMkLst>
        </pc:spChg>
        <pc:spChg chg="add del">
          <ac:chgData name="Polamarasetty, Amrutha (Contractor)" userId="S::2276702@cognizant.com::5b71e103-63c1-42b7-93e5-65dd7b2899e8" providerId="AD" clId="Web-{521AEC47-3DBC-10D4-313A-90AEC68C7E02}" dt="2023-06-22T06:22:31.939" v="307"/>
          <ac:spMkLst>
            <pc:docMk/>
            <pc:sldMk cId="3618859000" sldId="257"/>
            <ac:spMk id="19" creationId="{68C4D771-B8B4-C0BD-BAD6-84D4BD0F79D8}"/>
          </ac:spMkLst>
        </pc:spChg>
        <pc:spChg chg="add del mod">
          <ac:chgData name="Polamarasetty, Amrutha (Contractor)" userId="S::2276702@cognizant.com::5b71e103-63c1-42b7-93e5-65dd7b2899e8" providerId="AD" clId="Web-{521AEC47-3DBC-10D4-313A-90AEC68C7E02}" dt="2023-06-22T06:28:30.306" v="322"/>
          <ac:spMkLst>
            <pc:docMk/>
            <pc:sldMk cId="3618859000" sldId="257"/>
            <ac:spMk id="20" creationId="{B4AD6463-87D0-3DF5-6884-2636116D082C}"/>
          </ac:spMkLst>
        </pc:spChg>
        <pc:spChg chg="add del">
          <ac:chgData name="Polamarasetty, Amrutha (Contractor)" userId="S::2276702@cognizant.com::5b71e103-63c1-42b7-93e5-65dd7b2899e8" providerId="AD" clId="Web-{521AEC47-3DBC-10D4-313A-90AEC68C7E02}" dt="2023-06-22T06:22:23.392" v="306"/>
          <ac:spMkLst>
            <pc:docMk/>
            <pc:sldMk cId="3618859000" sldId="257"/>
            <ac:spMk id="21" creationId="{426293CC-F9F0-4ADD-EE9D-9C32917CFB8B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19:34.638" v="283" actId="20577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19:07.294" v="278" actId="20577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Polamarasetty, Amrutha (Contractor)" userId="S::2276702@cognizant.com::5b71e103-63c1-42b7-93e5-65dd7b2899e8" providerId="AD" clId="Web-{521AEC47-3DBC-10D4-313A-90AEC68C7E02}" dt="2023-06-22T06:29:29.276" v="361" actId="20577"/>
          <ac:spMkLst>
            <pc:docMk/>
            <pc:sldMk cId="3618859000" sldId="257"/>
            <ac:spMk id="142" creationId="{00000000-0000-0000-0000-000000000000}"/>
          </ac:spMkLst>
        </pc:spChg>
        <pc:grpChg chg="mod">
          <ac:chgData name="Polamarasetty, Amrutha (Contractor)" userId="S::2276702@cognizant.com::5b71e103-63c1-42b7-93e5-65dd7b2899e8" providerId="AD" clId="Web-{521AEC47-3DBC-10D4-313A-90AEC68C7E02}" dt="2023-06-22T06:13:12.255" v="11" actId="1076"/>
          <ac:grpSpMkLst>
            <pc:docMk/>
            <pc:sldMk cId="3618859000" sldId="257"/>
            <ac:grpSpMk id="167" creationId="{00000000-0000-0000-0000-000000000000}"/>
          </ac:grpSpMkLst>
        </pc:grpChg>
      </pc:sldChg>
    </pc:docChg>
  </pc:docChgLst>
  <pc:docChgLst>
    <pc:chgData name="Suryakant Aundhakar, Vishal (Contractor)" userId="S::2261857@cognizant.com::6e4a0e3d-aaac-41a6-850f-70c20483175e" providerId="AD" clId="Web-{9413CABE-CA2C-4DA1-A324-2082813C59DB}"/>
    <pc:docChg chg="modSld">
      <pc:chgData name="Suryakant Aundhakar, Vishal (Contractor)" userId="S::2261857@cognizant.com::6e4a0e3d-aaac-41a6-850f-70c20483175e" providerId="AD" clId="Web-{9413CABE-CA2C-4DA1-A324-2082813C59DB}" dt="2023-03-18T09:28:28.089" v="1" actId="14100"/>
      <pc:docMkLst>
        <pc:docMk/>
      </pc:docMkLst>
      <pc:sldChg chg="modSp">
        <pc:chgData name="Suryakant Aundhakar, Vishal (Contractor)" userId="S::2261857@cognizant.com::6e4a0e3d-aaac-41a6-850f-70c20483175e" providerId="AD" clId="Web-{9413CABE-CA2C-4DA1-A324-2082813C59DB}" dt="2023-03-18T09:28:28.089" v="1" actId="14100"/>
        <pc:sldMkLst>
          <pc:docMk/>
          <pc:sldMk cId="3322729805" sldId="256"/>
        </pc:sldMkLst>
        <pc:spChg chg="mod">
          <ac:chgData name="Suryakant Aundhakar, Vishal (Contractor)" userId="S::2261857@cognizant.com::6e4a0e3d-aaac-41a6-850f-70c20483175e" providerId="AD" clId="Web-{9413CABE-CA2C-4DA1-A324-2082813C59DB}" dt="2023-03-18T09:28:28.089" v="1" actId="14100"/>
          <ac:spMkLst>
            <pc:docMk/>
            <pc:sldMk cId="3322729805" sldId="256"/>
            <ac:spMk id="29" creationId="{00000000-0000-0000-0000-000000000000}"/>
          </ac:spMkLst>
        </pc:spChg>
      </pc:sldChg>
    </pc:docChg>
  </pc:docChgLst>
  <pc:docChgLst>
    <pc:chgData name="Srividya, Thatepally (Contractor)" userId="S::2261835@cognizant.com::cdfea4e2-a15b-449f-9832-9a4f8bcaa65b" providerId="AD" clId="Web-{58C4A4DD-ED28-D6D7-F02B-B89D8D4698C9}"/>
    <pc:docChg chg="modSld">
      <pc:chgData name="Srividya, Thatepally (Contractor)" userId="S::2261835@cognizant.com::cdfea4e2-a15b-449f-9832-9a4f8bcaa65b" providerId="AD" clId="Web-{58C4A4DD-ED28-D6D7-F02B-B89D8D4698C9}" dt="2023-03-18T09:37:33.427" v="208"/>
      <pc:docMkLst>
        <pc:docMk/>
      </pc:docMkLst>
      <pc:sldChg chg="delSp modSp">
        <pc:chgData name="Srividya, Thatepally (Contractor)" userId="S::2261835@cognizant.com::cdfea4e2-a15b-449f-9832-9a4f8bcaa65b" providerId="AD" clId="Web-{58C4A4DD-ED28-D6D7-F02B-B89D8D4698C9}" dt="2023-03-18T09:37:33.427" v="208"/>
        <pc:sldMkLst>
          <pc:docMk/>
          <pc:sldMk cId="3322729805" sldId="256"/>
        </pc:sldMkLst>
        <pc:spChg chg="mod">
          <ac:chgData name="Srividya, Thatepally (Contractor)" userId="S::2261835@cognizant.com::cdfea4e2-a15b-449f-9832-9a4f8bcaa65b" providerId="AD" clId="Web-{58C4A4DD-ED28-D6D7-F02B-B89D8D4698C9}" dt="2023-03-18T09:29:58.992" v="21" actId="20577"/>
          <ac:spMkLst>
            <pc:docMk/>
            <pc:sldMk cId="3322729805" sldId="256"/>
            <ac:spMk id="12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33:54.968" v="174" actId="20577"/>
          <ac:spMkLst>
            <pc:docMk/>
            <pc:sldMk cId="3322729805" sldId="256"/>
            <ac:spMk id="16" creationId="{00000000-0000-0000-0000-000000000000}"/>
          </ac:spMkLst>
        </pc:spChg>
        <pc:spChg chg="del mod">
          <ac:chgData name="Srividya, Thatepally (Contractor)" userId="S::2261835@cognizant.com::cdfea4e2-a15b-449f-9832-9a4f8bcaa65b" providerId="AD" clId="Web-{58C4A4DD-ED28-D6D7-F02B-B89D8D4698C9}" dt="2023-03-18T09:37:33.427" v="208"/>
          <ac:spMkLst>
            <pc:docMk/>
            <pc:sldMk cId="3322729805" sldId="256"/>
            <ac:spMk id="18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34:53.329" v="206" actId="20577"/>
          <ac:spMkLst>
            <pc:docMk/>
            <pc:sldMk cId="3322729805" sldId="256"/>
            <ac:spMk id="20" creationId="{00000000-0000-0000-0000-000000000000}"/>
          </ac:spMkLst>
        </pc:spChg>
        <pc:spChg chg="del">
          <ac:chgData name="Srividya, Thatepally (Contractor)" userId="S::2261835@cognizant.com::cdfea4e2-a15b-449f-9832-9a4f8bcaa65b" providerId="AD" clId="Web-{58C4A4DD-ED28-D6D7-F02B-B89D8D4698C9}" dt="2023-03-18T09:33:55.937" v="175"/>
          <ac:spMkLst>
            <pc:docMk/>
            <pc:sldMk cId="3322729805" sldId="256"/>
            <ac:spMk id="38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34:07.390" v="180" actId="20577"/>
          <ac:spMkLst>
            <pc:docMk/>
            <pc:sldMk cId="3322729805" sldId="256"/>
            <ac:spMk id="39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34:19.484" v="193" actId="20577"/>
          <ac:spMkLst>
            <pc:docMk/>
            <pc:sldMk cId="3322729805" sldId="256"/>
            <ac:spMk id="41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34:47.391" v="202" actId="20577"/>
          <ac:spMkLst>
            <pc:docMk/>
            <pc:sldMk cId="3322729805" sldId="256"/>
            <ac:spMk id="44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19:26.693" v="1" actId="20577"/>
          <ac:spMkLst>
            <pc:docMk/>
            <pc:sldMk cId="3322729805" sldId="256"/>
            <ac:spMk id="68" creationId="{00000000-0000-0000-0000-000000000000}"/>
          </ac:spMkLst>
        </pc:spChg>
        <pc:spChg chg="mod">
          <ac:chgData name="Srividya, Thatepally (Contractor)" userId="S::2261835@cognizant.com::cdfea4e2-a15b-449f-9832-9a4f8bcaa65b" providerId="AD" clId="Web-{58C4A4DD-ED28-D6D7-F02B-B89D8D4698C9}" dt="2023-03-18T09:22:31.745" v="3" actId="1076"/>
          <ac:spMkLst>
            <pc:docMk/>
            <pc:sldMk cId="3322729805" sldId="256"/>
            <ac:spMk id="133" creationId="{00000000-0000-0000-0000-000000000000}"/>
          </ac:spMkLst>
        </pc:spChg>
        <pc:grpChg chg="mod">
          <ac:chgData name="Srividya, Thatepally (Contractor)" userId="S::2261835@cognizant.com::cdfea4e2-a15b-449f-9832-9a4f8bcaa65b" providerId="AD" clId="Web-{58C4A4DD-ED28-D6D7-F02B-B89D8D4698C9}" dt="2023-03-18T09:37:30.693" v="207" actId="1076"/>
          <ac:grpSpMkLst>
            <pc:docMk/>
            <pc:sldMk cId="3322729805" sldId="256"/>
            <ac:grpSpMk id="166" creationId="{00000000-0000-0000-0000-000000000000}"/>
          </ac:grpSpMkLst>
        </pc:grpChg>
      </pc:sldChg>
    </pc:docChg>
  </pc:docChgLst>
  <pc:docChgLst>
    <pc:chgData name="Ahmad, Anjum (Cognizant)" userId="S::t-anjum1@cognizant.com::295a4e91-69f6-4943-8d84-6d0b77106967" providerId="AD" clId="Web-{A367DCD1-60EF-E064-4B63-90CA636D0D8A}"/>
    <pc:docChg chg="modSld">
      <pc:chgData name="Ahmad, Anjum (Cognizant)" userId="S::t-anjum1@cognizant.com::295a4e91-69f6-4943-8d84-6d0b77106967" providerId="AD" clId="Web-{A367DCD1-60EF-E064-4B63-90CA636D0D8A}" dt="2023-06-01T10:06:38.191" v="0" actId="1076"/>
      <pc:docMkLst>
        <pc:docMk/>
      </pc:docMkLst>
      <pc:sldChg chg="modSp">
        <pc:chgData name="Ahmad, Anjum (Cognizant)" userId="S::t-anjum1@cognizant.com::295a4e91-69f6-4943-8d84-6d0b77106967" providerId="AD" clId="Web-{A367DCD1-60EF-E064-4B63-90CA636D0D8A}" dt="2023-06-01T10:06:38.191" v="0" actId="1076"/>
        <pc:sldMkLst>
          <pc:docMk/>
          <pc:sldMk cId="3618859000" sldId="257"/>
        </pc:sldMkLst>
        <pc:grpChg chg="mod">
          <ac:chgData name="Ahmad, Anjum (Cognizant)" userId="S::t-anjum1@cognizant.com::295a4e91-69f6-4943-8d84-6d0b77106967" providerId="AD" clId="Web-{A367DCD1-60EF-E064-4B63-90CA636D0D8A}" dt="2023-06-01T10:06:38.191" v="0" actId="1076"/>
          <ac:grpSpMkLst>
            <pc:docMk/>
            <pc:sldMk cId="3618859000" sldId="257"/>
            <ac:grpSpMk id="165" creationId="{00000000-0000-0000-0000-000000000000}"/>
          </ac:grpSpMkLst>
        </pc:grpChg>
      </pc:sldChg>
    </pc:docChg>
  </pc:docChgLst>
  <pc:docChgLst>
    <pc:chgData name="Jalasutrapu, Madhu Nivas (Contractor)" userId="S::2275475@cognizant.com::5e09daaa-a6cb-4184-b7a2-69c95a5d0228" providerId="AD" clId="Web-{8F7A4AA5-99F7-4759-8569-D196FEA53600}"/>
    <pc:docChg chg="modSld">
      <pc:chgData name="Jalasutrapu, Madhu Nivas (Contractor)" userId="S::2275475@cognizant.com::5e09daaa-a6cb-4184-b7a2-69c95a5d0228" providerId="AD" clId="Web-{8F7A4AA5-99F7-4759-8569-D196FEA53600}" dt="2023-05-23T10:14:15.721" v="4" actId="1076"/>
      <pc:docMkLst>
        <pc:docMk/>
      </pc:docMkLst>
      <pc:sldChg chg="modSp">
        <pc:chgData name="Jalasutrapu, Madhu Nivas (Contractor)" userId="S::2275475@cognizant.com::5e09daaa-a6cb-4184-b7a2-69c95a5d0228" providerId="AD" clId="Web-{8F7A4AA5-99F7-4759-8569-D196FEA53600}" dt="2023-05-23T10:14:15.721" v="4" actId="1076"/>
        <pc:sldMkLst>
          <pc:docMk/>
          <pc:sldMk cId="3618859000" sldId="257"/>
        </pc:sldMkLst>
        <pc:spChg chg="mod">
          <ac:chgData name="Jalasutrapu, Madhu Nivas (Contractor)" userId="S::2275475@cognizant.com::5e09daaa-a6cb-4184-b7a2-69c95a5d0228" providerId="AD" clId="Web-{8F7A4AA5-99F7-4759-8569-D196FEA53600}" dt="2023-05-23T09:59:53.836" v="2" actId="1076"/>
          <ac:spMkLst>
            <pc:docMk/>
            <pc:sldMk cId="3618859000" sldId="257"/>
            <ac:spMk id="142" creationId="{00000000-0000-0000-0000-000000000000}"/>
          </ac:spMkLst>
        </pc:spChg>
        <pc:picChg chg="mod">
          <ac:chgData name="Jalasutrapu, Madhu Nivas (Contractor)" userId="S::2275475@cognizant.com::5e09daaa-a6cb-4184-b7a2-69c95a5d0228" providerId="AD" clId="Web-{8F7A4AA5-99F7-4759-8569-D196FEA53600}" dt="2023-05-23T10:14:15.721" v="4" actId="1076"/>
          <ac:picMkLst>
            <pc:docMk/>
            <pc:sldMk cId="3618859000" sldId="257"/>
            <ac:picMk id="37" creationId="{00000000-0000-0000-0000-000000000000}"/>
          </ac:picMkLst>
        </pc:picChg>
      </pc:sldChg>
    </pc:docChg>
  </pc:docChgLst>
  <pc:docChgLst>
    <pc:chgData name="Tejasri, Mokide (Contractor)" userId="S::2275459@cognizant.com::49de6e8c-d841-44b0-a860-69f9dda012d0" providerId="AD" clId="Web-{0C9E28B8-DA95-4382-AEC9-A4422A7BDACC}"/>
    <pc:docChg chg="modSld">
      <pc:chgData name="Tejasri, Mokide (Contractor)" userId="S::2275459@cognizant.com::49de6e8c-d841-44b0-a860-69f9dda012d0" providerId="AD" clId="Web-{0C9E28B8-DA95-4382-AEC9-A4422A7BDACC}" dt="2023-05-24T08:30:30.740" v="188" actId="1076"/>
      <pc:docMkLst>
        <pc:docMk/>
      </pc:docMkLst>
      <pc:sldChg chg="addSp modSp">
        <pc:chgData name="Tejasri, Mokide (Contractor)" userId="S::2275459@cognizant.com::49de6e8c-d841-44b0-a860-69f9dda012d0" providerId="AD" clId="Web-{0C9E28B8-DA95-4382-AEC9-A4422A7BDACC}" dt="2023-05-24T08:30:30.740" v="188" actId="1076"/>
        <pc:sldMkLst>
          <pc:docMk/>
          <pc:sldMk cId="3618859000" sldId="257"/>
        </pc:sldMkLst>
        <pc:spChg chg="add mod">
          <ac:chgData name="Tejasri, Mokide (Contractor)" userId="S::2275459@cognizant.com::49de6e8c-d841-44b0-a860-69f9dda012d0" providerId="AD" clId="Web-{0C9E28B8-DA95-4382-AEC9-A4422A7BDACC}" dt="2023-05-24T08:30:03.676" v="185" actId="1076"/>
          <ac:spMkLst>
            <pc:docMk/>
            <pc:sldMk cId="3618859000" sldId="257"/>
            <ac:spMk id="3" creationId="{C2F64371-162E-75EA-5C23-4ED6B92CA5EC}"/>
          </ac:spMkLst>
        </pc:spChg>
        <pc:spChg chg="add mod">
          <ac:chgData name="Tejasri, Mokide (Contractor)" userId="S::2275459@cognizant.com::49de6e8c-d841-44b0-a860-69f9dda012d0" providerId="AD" clId="Web-{0C9E28B8-DA95-4382-AEC9-A4422A7BDACC}" dt="2023-05-24T08:30:21.442" v="187" actId="1076"/>
          <ac:spMkLst>
            <pc:docMk/>
            <pc:sldMk cId="3618859000" sldId="257"/>
            <ac:spMk id="4" creationId="{3E725406-8FC2-5CAF-12AF-6E562874FC13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6:22.514" v="158" actId="1076"/>
          <ac:spMkLst>
            <pc:docMk/>
            <pc:sldMk cId="3618859000" sldId="257"/>
            <ac:spMk id="29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6:53:12.053" v="21" actId="1076"/>
          <ac:spMkLst>
            <pc:docMk/>
            <pc:sldMk cId="3618859000" sldId="257"/>
            <ac:spMk id="30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6:56:19.841" v="62" actId="20577"/>
          <ac:spMkLst>
            <pc:docMk/>
            <pc:sldMk cId="3618859000" sldId="257"/>
            <ac:spMk id="38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6:55:31.136" v="37" actId="20577"/>
          <ac:spMkLst>
            <pc:docMk/>
            <pc:sldMk cId="3618859000" sldId="257"/>
            <ac:spMk id="44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9:32.535" v="178" actId="20577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9:34.082" v="179" actId="1076"/>
          <ac:spMkLst>
            <pc:docMk/>
            <pc:sldMk cId="3618859000" sldId="257"/>
            <ac:spMk id="73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9:36.988" v="180" actId="1076"/>
          <ac:spMkLst>
            <pc:docMk/>
            <pc:sldMk cId="3618859000" sldId="257"/>
            <ac:spMk id="74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9:39.472" v="181" actId="1076"/>
          <ac:spMkLst>
            <pc:docMk/>
            <pc:sldMk cId="3618859000" sldId="257"/>
            <ac:spMk id="75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9:51.410" v="183" actId="1076"/>
          <ac:spMkLst>
            <pc:docMk/>
            <pc:sldMk cId="3618859000" sldId="257"/>
            <ac:spMk id="76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0C9E28B8-DA95-4382-AEC9-A4422A7BDACC}" dt="2023-05-24T08:25:49.263" v="151" actId="20577"/>
          <ac:spMkLst>
            <pc:docMk/>
            <pc:sldMk cId="3618859000" sldId="257"/>
            <ac:spMk id="142" creationId="{00000000-0000-0000-0000-000000000000}"/>
          </ac:spMkLst>
        </pc:spChg>
        <pc:picChg chg="mod">
          <ac:chgData name="Tejasri, Mokide (Contractor)" userId="S::2275459@cognizant.com::49de6e8c-d841-44b0-a860-69f9dda012d0" providerId="AD" clId="Web-{0C9E28B8-DA95-4382-AEC9-A4422A7BDACC}" dt="2023-05-24T08:26:25.217" v="159" actId="1076"/>
          <ac:picMkLst>
            <pc:docMk/>
            <pc:sldMk cId="3618859000" sldId="257"/>
            <ac:picMk id="27" creationId="{00000000-0000-0000-0000-000000000000}"/>
          </ac:picMkLst>
        </pc:picChg>
        <pc:picChg chg="mod">
          <ac:chgData name="Tejasri, Mokide (Contractor)" userId="S::2275459@cognizant.com::49de6e8c-d841-44b0-a860-69f9dda012d0" providerId="AD" clId="Web-{0C9E28B8-DA95-4382-AEC9-A4422A7BDACC}" dt="2023-05-24T06:53:03.396" v="20" actId="1076"/>
          <ac:picMkLst>
            <pc:docMk/>
            <pc:sldMk cId="3618859000" sldId="257"/>
            <ac:picMk id="35" creationId="{00000000-0000-0000-0000-000000000000}"/>
          </ac:picMkLst>
        </pc:picChg>
        <pc:picChg chg="mod">
          <ac:chgData name="Tejasri, Mokide (Contractor)" userId="S::2275459@cognizant.com::49de6e8c-d841-44b0-a860-69f9dda012d0" providerId="AD" clId="Web-{0C9E28B8-DA95-4382-AEC9-A4422A7BDACC}" dt="2023-05-24T08:30:30.740" v="188" actId="1076"/>
          <ac:picMkLst>
            <pc:docMk/>
            <pc:sldMk cId="3618859000" sldId="257"/>
            <ac:picMk id="37" creationId="{00000000-0000-0000-0000-000000000000}"/>
          </ac:picMkLst>
        </pc:picChg>
      </pc:sldChg>
    </pc:docChg>
  </pc:docChgLst>
  <pc:docChgLst>
    <pc:chgData name="Sobia, G (Contractor)" userId="S::2261933@cognizant.com::868661ba-0ee3-461f-8b51-7a5110284f1c" providerId="AD" clId="Web-{3A75FCEE-3E80-40A7-775C-6618ABE9181D}"/>
    <pc:docChg chg="modSld">
      <pc:chgData name="Sobia, G (Contractor)" userId="S::2261933@cognizant.com::868661ba-0ee3-461f-8b51-7a5110284f1c" providerId="AD" clId="Web-{3A75FCEE-3E80-40A7-775C-6618ABE9181D}" dt="2023-03-18T09:53:16.421" v="244" actId="1076"/>
      <pc:docMkLst>
        <pc:docMk/>
      </pc:docMkLst>
      <pc:sldChg chg="addSp delSp modSp">
        <pc:chgData name="Sobia, G (Contractor)" userId="S::2261933@cognizant.com::868661ba-0ee3-461f-8b51-7a5110284f1c" providerId="AD" clId="Web-{3A75FCEE-3E80-40A7-775C-6618ABE9181D}" dt="2023-03-18T09:51:53.811" v="234" actId="20577"/>
        <pc:sldMkLst>
          <pc:docMk/>
          <pc:sldMk cId="3322729805" sldId="256"/>
        </pc:sldMkLst>
        <pc:spChg chg="mod">
          <ac:chgData name="Sobia, G (Contractor)" userId="S::2261933@cognizant.com::868661ba-0ee3-461f-8b51-7a5110284f1c" providerId="AD" clId="Web-{3A75FCEE-3E80-40A7-775C-6618ABE9181D}" dt="2023-03-18T09:41:44.536" v="8" actId="20577"/>
          <ac:spMkLst>
            <pc:docMk/>
            <pc:sldMk cId="3322729805" sldId="256"/>
            <ac:spMk id="30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51:50.373" v="210" actId="1076"/>
          <ac:spMkLst>
            <pc:docMk/>
            <pc:sldMk cId="3322729805" sldId="256"/>
            <ac:spMk id="61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9:23.465" v="184" actId="20577"/>
          <ac:spMkLst>
            <pc:docMk/>
            <pc:sldMk cId="3322729805" sldId="256"/>
            <ac:spMk id="62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5:07.539" v="108" actId="20577"/>
          <ac:spMkLst>
            <pc:docMk/>
            <pc:sldMk cId="3322729805" sldId="256"/>
            <ac:spMk id="84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5:59.790" v="130" actId="20577"/>
          <ac:spMkLst>
            <pc:docMk/>
            <pc:sldMk cId="3322729805" sldId="256"/>
            <ac:spMk id="103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6:50.260" v="144" actId="20577"/>
          <ac:spMkLst>
            <pc:docMk/>
            <pc:sldMk cId="3322729805" sldId="256"/>
            <ac:spMk id="109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7:06.072" v="148" actId="20577"/>
          <ac:spMkLst>
            <pc:docMk/>
            <pc:sldMk cId="3322729805" sldId="256"/>
            <ac:spMk id="120" creationId="{00000000-0000-0000-0000-000000000000}"/>
          </ac:spMkLst>
        </pc:spChg>
        <pc:spChg chg="add del mod">
          <ac:chgData name="Sobia, G (Contractor)" userId="S::2261933@cognizant.com::868661ba-0ee3-461f-8b51-7a5110284f1c" providerId="AD" clId="Web-{3A75FCEE-3E80-40A7-775C-6618ABE9181D}" dt="2023-03-18T09:48:18.261" v="161" actId="20577"/>
          <ac:spMkLst>
            <pc:docMk/>
            <pc:sldMk cId="3322729805" sldId="256"/>
            <ac:spMk id="121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4:58.977" v="100" actId="20577"/>
          <ac:spMkLst>
            <pc:docMk/>
            <pc:sldMk cId="3322729805" sldId="256"/>
            <ac:spMk id="142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51:53.811" v="234" actId="20577"/>
          <ac:spMkLst>
            <pc:docMk/>
            <pc:sldMk cId="3322729805" sldId="256"/>
            <ac:spMk id="143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8:38.433" v="165" actId="20577"/>
          <ac:spMkLst>
            <pc:docMk/>
            <pc:sldMk cId="3322729805" sldId="256"/>
            <ac:spMk id="151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48:45.230" v="166" actId="20577"/>
          <ac:spMkLst>
            <pc:docMk/>
            <pc:sldMk cId="3322729805" sldId="256"/>
            <ac:spMk id="152" creationId="{00000000-0000-0000-0000-000000000000}"/>
          </ac:spMkLst>
        </pc:spChg>
      </pc:sldChg>
      <pc:sldChg chg="modSp">
        <pc:chgData name="Sobia, G (Contractor)" userId="S::2261933@cognizant.com::868661ba-0ee3-461f-8b51-7a5110284f1c" providerId="AD" clId="Web-{3A75FCEE-3E80-40A7-775C-6618ABE9181D}" dt="2023-03-18T09:53:16.421" v="244" actId="1076"/>
        <pc:sldMkLst>
          <pc:docMk/>
          <pc:sldMk cId="3618859000" sldId="257"/>
        </pc:sldMkLst>
        <pc:spChg chg="mod">
          <ac:chgData name="Sobia, G (Contractor)" userId="S::2261933@cognizant.com::868661ba-0ee3-461f-8b51-7a5110284f1c" providerId="AD" clId="Web-{3A75FCEE-3E80-40A7-775C-6618ABE9181D}" dt="2023-03-18T09:52:35.858" v="239" actId="20577"/>
          <ac:spMkLst>
            <pc:docMk/>
            <pc:sldMk cId="3618859000" sldId="257"/>
            <ac:spMk id="61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53:16.421" v="244" actId="1076"/>
          <ac:spMkLst>
            <pc:docMk/>
            <pc:sldMk cId="3618859000" sldId="257"/>
            <ac:spMk id="62" creationId="{00000000-0000-0000-0000-000000000000}"/>
          </ac:spMkLst>
        </pc:spChg>
        <pc:spChg chg="mod">
          <ac:chgData name="Sobia, G (Contractor)" userId="S::2261933@cognizant.com::868661ba-0ee3-461f-8b51-7a5110284f1c" providerId="AD" clId="Web-{3A75FCEE-3E80-40A7-775C-6618ABE9181D}" dt="2023-03-18T09:53:01.296" v="242" actId="20577"/>
          <ac:spMkLst>
            <pc:docMk/>
            <pc:sldMk cId="3618859000" sldId="257"/>
            <ac:spMk id="142" creationId="{00000000-0000-0000-0000-000000000000}"/>
          </ac:spMkLst>
        </pc:spChg>
      </pc:sldChg>
    </pc:docChg>
  </pc:docChgLst>
  <pc:docChgLst>
    <pc:chgData name="Dharmagna Nikhil, Suryadevara (Contractor)" userId="S::2262016@cognizant.com::2448f0aa-4c0f-44e9-904f-244a7f690083" providerId="AD" clId="Web-{93547291-943E-D8FC-B043-9F52CED5A27C}"/>
    <pc:docChg chg="modSld">
      <pc:chgData name="Dharmagna Nikhil, Suryadevara (Contractor)" userId="S::2262016@cognizant.com::2448f0aa-4c0f-44e9-904f-244a7f690083" providerId="AD" clId="Web-{93547291-943E-D8FC-B043-9F52CED5A27C}" dt="2023-03-18T09:35:32.320" v="3" actId="1076"/>
      <pc:docMkLst>
        <pc:docMk/>
      </pc:docMkLst>
      <pc:sldChg chg="modSp">
        <pc:chgData name="Dharmagna Nikhil, Suryadevara (Contractor)" userId="S::2262016@cognizant.com::2448f0aa-4c0f-44e9-904f-244a7f690083" providerId="AD" clId="Web-{93547291-943E-D8FC-B043-9F52CED5A27C}" dt="2023-03-18T09:27:21.887" v="1" actId="14100"/>
        <pc:sldMkLst>
          <pc:docMk/>
          <pc:sldMk cId="3322729805" sldId="256"/>
        </pc:sldMkLst>
        <pc:spChg chg="mod">
          <ac:chgData name="Dharmagna Nikhil, Suryadevara (Contractor)" userId="S::2262016@cognizant.com::2448f0aa-4c0f-44e9-904f-244a7f690083" providerId="AD" clId="Web-{93547291-943E-D8FC-B043-9F52CED5A27C}" dt="2023-03-18T09:27:21.887" v="1" actId="14100"/>
          <ac:spMkLst>
            <pc:docMk/>
            <pc:sldMk cId="3322729805" sldId="256"/>
            <ac:spMk id="11" creationId="{00000000-0000-0000-0000-000000000000}"/>
          </ac:spMkLst>
        </pc:spChg>
      </pc:sldChg>
      <pc:sldChg chg="modSp">
        <pc:chgData name="Dharmagna Nikhil, Suryadevara (Contractor)" userId="S::2262016@cognizant.com::2448f0aa-4c0f-44e9-904f-244a7f690083" providerId="AD" clId="Web-{93547291-943E-D8FC-B043-9F52CED5A27C}" dt="2023-03-18T09:35:32.320" v="3" actId="1076"/>
        <pc:sldMkLst>
          <pc:docMk/>
          <pc:sldMk cId="3618859000" sldId="257"/>
        </pc:sldMkLst>
        <pc:spChg chg="mod">
          <ac:chgData name="Dharmagna Nikhil, Suryadevara (Contractor)" userId="S::2262016@cognizant.com::2448f0aa-4c0f-44e9-904f-244a7f690083" providerId="AD" clId="Web-{93547291-943E-D8FC-B043-9F52CED5A27C}" dt="2023-03-18T09:35:32.320" v="3" actId="1076"/>
          <ac:spMkLst>
            <pc:docMk/>
            <pc:sldMk cId="3618859000" sldId="257"/>
            <ac:spMk id="11" creationId="{00000000-0000-0000-0000-000000000000}"/>
          </ac:spMkLst>
        </pc:spChg>
      </pc:sldChg>
    </pc:docChg>
  </pc:docChgLst>
  <pc:docChgLst>
    <pc:chgData clId="Web-{DFC46D6A-EEBE-E832-17F8-E8EF041A2194}"/>
    <pc:docChg chg="modSld">
      <pc:chgData name="" userId="" providerId="" clId="Web-{DFC46D6A-EEBE-E832-17F8-E8EF041A2194}" dt="2023-04-07T05:12:54.992" v="1" actId="1076"/>
      <pc:docMkLst>
        <pc:docMk/>
      </pc:docMkLst>
      <pc:sldChg chg="modSp">
        <pc:chgData name="" userId="" providerId="" clId="Web-{DFC46D6A-EEBE-E832-17F8-E8EF041A2194}" dt="2023-04-07T05:12:54.992" v="1" actId="1076"/>
        <pc:sldMkLst>
          <pc:docMk/>
          <pc:sldMk cId="3322729805" sldId="256"/>
        </pc:sldMkLst>
        <pc:spChg chg="mod">
          <ac:chgData name="" userId="" providerId="" clId="Web-{DFC46D6A-EEBE-E832-17F8-E8EF041A2194}" dt="2023-04-07T05:12:54.992" v="1" actId="1076"/>
          <ac:spMkLst>
            <pc:docMk/>
            <pc:sldMk cId="3322729805" sldId="256"/>
            <ac:spMk id="11" creationId="{00000000-0000-0000-0000-000000000000}"/>
          </ac:spMkLst>
        </pc:spChg>
      </pc:sldChg>
    </pc:docChg>
  </pc:docChgLst>
  <pc:docChgLst>
    <pc:chgData name="Polamarasetty, Amrutha (Contractor)" userId="S::2276702@cognizant.com::5b71e103-63c1-42b7-93e5-65dd7b2899e8" providerId="AD" clId="Web-{F6DEDBED-E26D-4B5B-8A9E-EC4A83A0CE28}"/>
    <pc:docChg chg="modSld">
      <pc:chgData name="Polamarasetty, Amrutha (Contractor)" userId="S::2276702@cognizant.com::5b71e103-63c1-42b7-93e5-65dd7b2899e8" providerId="AD" clId="Web-{F6DEDBED-E26D-4B5B-8A9E-EC4A83A0CE28}" dt="2023-06-22T06:02:01.928" v="0" actId="1076"/>
      <pc:docMkLst>
        <pc:docMk/>
      </pc:docMkLst>
      <pc:sldChg chg="modSp">
        <pc:chgData name="Polamarasetty, Amrutha (Contractor)" userId="S::2276702@cognizant.com::5b71e103-63c1-42b7-93e5-65dd7b2899e8" providerId="AD" clId="Web-{F6DEDBED-E26D-4B5B-8A9E-EC4A83A0CE28}" dt="2023-06-22T06:02:01.928" v="0" actId="1076"/>
        <pc:sldMkLst>
          <pc:docMk/>
          <pc:sldMk cId="3618859000" sldId="257"/>
        </pc:sldMkLst>
        <pc:spChg chg="mod">
          <ac:chgData name="Polamarasetty, Amrutha (Contractor)" userId="S::2276702@cognizant.com::5b71e103-63c1-42b7-93e5-65dd7b2899e8" providerId="AD" clId="Web-{F6DEDBED-E26D-4B5B-8A9E-EC4A83A0CE28}" dt="2023-06-22T06:02:01.928" v="0" actId="1076"/>
          <ac:spMkLst>
            <pc:docMk/>
            <pc:sldMk cId="3618859000" sldId="257"/>
            <ac:spMk id="16" creationId="{00000000-0000-0000-0000-000000000000}"/>
          </ac:spMkLst>
        </pc:spChg>
      </pc:sldChg>
    </pc:docChg>
  </pc:docChgLst>
  <pc:docChgLst>
    <pc:chgData name="Shivaji Gandhare, Vaibhav (Contractor)" userId="S::2262030@cognizant.com::7224019f-8750-4d95-8c33-5b75b06afc94" providerId="AD" clId="Web-{19011868-C2C5-4D7C-A7B5-6C5334DF52DB}"/>
    <pc:docChg chg="modSld">
      <pc:chgData name="Shivaji Gandhare, Vaibhav (Contractor)" userId="S::2262030@cognizant.com::7224019f-8750-4d95-8c33-5b75b06afc94" providerId="AD" clId="Web-{19011868-C2C5-4D7C-A7B5-6C5334DF52DB}" dt="2023-05-08T05:10:55.731" v="1" actId="1076"/>
      <pc:docMkLst>
        <pc:docMk/>
      </pc:docMkLst>
      <pc:sldChg chg="modSp">
        <pc:chgData name="Shivaji Gandhare, Vaibhav (Contractor)" userId="S::2262030@cognizant.com::7224019f-8750-4d95-8c33-5b75b06afc94" providerId="AD" clId="Web-{19011868-C2C5-4D7C-A7B5-6C5334DF52DB}" dt="2023-05-08T05:10:55.731" v="1" actId="1076"/>
        <pc:sldMkLst>
          <pc:docMk/>
          <pc:sldMk cId="3618859000" sldId="257"/>
        </pc:sldMkLst>
        <pc:spChg chg="mod">
          <ac:chgData name="Shivaji Gandhare, Vaibhav (Contractor)" userId="S::2262030@cognizant.com::7224019f-8750-4d95-8c33-5b75b06afc94" providerId="AD" clId="Web-{19011868-C2C5-4D7C-A7B5-6C5334DF52DB}" dt="2023-05-08T05:10:55.731" v="1" actId="1076"/>
          <ac:spMkLst>
            <pc:docMk/>
            <pc:sldMk cId="3618859000" sldId="257"/>
            <ac:spMk id="3" creationId="{4DDAD1C9-680D-17D6-4298-324C2FB3E872}"/>
          </ac:spMkLst>
        </pc:spChg>
      </pc:sldChg>
    </pc:docChg>
  </pc:docChgLst>
  <pc:docChgLst>
    <pc:chgData name="Dutta, Shilpa (Contractor)" userId="S::2259487@cognizant.com::54ae4a70-3bb0-4754-8128-f606aadc67b9" providerId="AD" clId="Web-{DAEBA980-9D3E-4173-A17B-0A14103B160A}"/>
    <pc:docChg chg="modSld">
      <pc:chgData name="Dutta, Shilpa (Contractor)" userId="S::2259487@cognizant.com::54ae4a70-3bb0-4754-8128-f606aadc67b9" providerId="AD" clId="Web-{DAEBA980-9D3E-4173-A17B-0A14103B160A}" dt="2023-04-07T04:41:21.752" v="1" actId="1076"/>
      <pc:docMkLst>
        <pc:docMk/>
      </pc:docMkLst>
      <pc:sldChg chg="modSp">
        <pc:chgData name="Dutta, Shilpa (Contractor)" userId="S::2259487@cognizant.com::54ae4a70-3bb0-4754-8128-f606aadc67b9" providerId="AD" clId="Web-{DAEBA980-9D3E-4173-A17B-0A14103B160A}" dt="2023-04-07T04:41:21.752" v="1" actId="1076"/>
        <pc:sldMkLst>
          <pc:docMk/>
          <pc:sldMk cId="3618859000" sldId="257"/>
        </pc:sldMkLst>
        <pc:grpChg chg="mod">
          <ac:chgData name="Dutta, Shilpa (Contractor)" userId="S::2259487@cognizant.com::54ae4a70-3bb0-4754-8128-f606aadc67b9" providerId="AD" clId="Web-{DAEBA980-9D3E-4173-A17B-0A14103B160A}" dt="2023-04-07T04:41:21.752" v="1" actId="1076"/>
          <ac:grpSpMkLst>
            <pc:docMk/>
            <pc:sldMk cId="3618859000" sldId="257"/>
            <ac:grpSpMk id="5" creationId="{00000000-0000-0000-0000-000000000000}"/>
          </ac:grpSpMkLst>
        </pc:grpChg>
      </pc:sldChg>
    </pc:docChg>
  </pc:docChgLst>
  <pc:docChgLst>
    <pc:chgData name="Ashok Jadhav, Akash (Contractor)" userId="S::2261885@cognizant.com::27e7e6a9-e9da-4af5-9014-4c9e25e6c968" providerId="AD" clId="Web-{67557012-8240-2C34-235A-340F317F304F}"/>
    <pc:docChg chg="addSld">
      <pc:chgData name="Ashok Jadhav, Akash (Contractor)" userId="S::2261885@cognizant.com::27e7e6a9-e9da-4af5-9014-4c9e25e6c968" providerId="AD" clId="Web-{67557012-8240-2C34-235A-340F317F304F}" dt="2023-03-18T09:27:00.905" v="0"/>
      <pc:docMkLst>
        <pc:docMk/>
      </pc:docMkLst>
      <pc:sldChg chg="add replId">
        <pc:chgData name="Ashok Jadhav, Akash (Contractor)" userId="S::2261885@cognizant.com::27e7e6a9-e9da-4af5-9014-4c9e25e6c968" providerId="AD" clId="Web-{67557012-8240-2C34-235A-340F317F304F}" dt="2023-03-18T09:27:00.905" v="0"/>
        <pc:sldMkLst>
          <pc:docMk/>
          <pc:sldMk cId="3618859000" sldId="257"/>
        </pc:sldMkLst>
      </pc:sldChg>
    </pc:docChg>
  </pc:docChgLst>
  <pc:docChgLst>
    <pc:chgData name="T, Venkatakrishnan (Contractor)" userId="9f6dbf04-7fa3-4327-b243-3ae8baa4f313" providerId="ADAL" clId="{32BF186F-9DB0-4261-80ED-EC94E5F424EB}"/>
    <pc:docChg chg="modSld">
      <pc:chgData name="T, Venkatakrishnan (Contractor)" userId="9f6dbf04-7fa3-4327-b243-3ae8baa4f313" providerId="ADAL" clId="{32BF186F-9DB0-4261-80ED-EC94E5F424EB}" dt="2023-05-03T07:09:44.783" v="18" actId="20577"/>
      <pc:docMkLst>
        <pc:docMk/>
      </pc:docMkLst>
      <pc:sldChg chg="modSp mod">
        <pc:chgData name="T, Venkatakrishnan (Contractor)" userId="9f6dbf04-7fa3-4327-b243-3ae8baa4f313" providerId="ADAL" clId="{32BF186F-9DB0-4261-80ED-EC94E5F424EB}" dt="2023-05-03T07:09:44.783" v="18" actId="20577"/>
        <pc:sldMkLst>
          <pc:docMk/>
          <pc:sldMk cId="3322729805" sldId="256"/>
        </pc:sldMkLst>
        <pc:spChg chg="mod">
          <ac:chgData name="T, Venkatakrishnan (Contractor)" userId="9f6dbf04-7fa3-4327-b243-3ae8baa4f313" providerId="ADAL" clId="{32BF186F-9DB0-4261-80ED-EC94E5F424EB}" dt="2023-05-03T07:09:38.189" v="13" actId="20577"/>
          <ac:spMkLst>
            <pc:docMk/>
            <pc:sldMk cId="3322729805" sldId="256"/>
            <ac:spMk id="29" creationId="{00000000-0000-0000-0000-000000000000}"/>
          </ac:spMkLst>
        </pc:spChg>
        <pc:spChg chg="mod">
          <ac:chgData name="T, Venkatakrishnan (Contractor)" userId="9f6dbf04-7fa3-4327-b243-3ae8baa4f313" providerId="ADAL" clId="{32BF186F-9DB0-4261-80ED-EC94E5F424EB}" dt="2023-05-03T07:09:44.783" v="18" actId="20577"/>
          <ac:spMkLst>
            <pc:docMk/>
            <pc:sldMk cId="3322729805" sldId="256"/>
            <ac:spMk id="30" creationId="{00000000-0000-0000-0000-000000000000}"/>
          </ac:spMkLst>
        </pc:spChg>
        <pc:spChg chg="mod">
          <ac:chgData name="T, Venkatakrishnan (Contractor)" userId="9f6dbf04-7fa3-4327-b243-3ae8baa4f313" providerId="ADAL" clId="{32BF186F-9DB0-4261-80ED-EC94E5F424EB}" dt="2023-05-03T07:01:20.117" v="3" actId="20577"/>
          <ac:spMkLst>
            <pc:docMk/>
            <pc:sldMk cId="3322729805" sldId="256"/>
            <ac:spMk id="40" creationId="{00000000-0000-0000-0000-000000000000}"/>
          </ac:spMkLst>
        </pc:spChg>
      </pc:sldChg>
    </pc:docChg>
  </pc:docChgLst>
  <pc:docChgLst>
    <pc:chgData name="Chakravarthy, Ananth (Cognizant)" userId="S::t-ananth@cognizant.com::64664951-08e6-4a98-a95d-87836de2e9ef" providerId="AD" clId="Web-{C0D31CFC-B37F-C4ED-4B48-EFD7FAA539C8}"/>
    <pc:docChg chg="modSld">
      <pc:chgData name="Chakravarthy, Ananth (Cognizant)" userId="S::t-ananth@cognizant.com::64664951-08e6-4a98-a95d-87836de2e9ef" providerId="AD" clId="Web-{C0D31CFC-B37F-C4ED-4B48-EFD7FAA539C8}" dt="2023-11-02T05:18:55.855" v="1" actId="1076"/>
      <pc:docMkLst>
        <pc:docMk/>
      </pc:docMkLst>
      <pc:sldChg chg="modSp">
        <pc:chgData name="Chakravarthy, Ananth (Cognizant)" userId="S::t-ananth@cognizant.com::64664951-08e6-4a98-a95d-87836de2e9ef" providerId="AD" clId="Web-{C0D31CFC-B37F-C4ED-4B48-EFD7FAA539C8}" dt="2023-11-02T05:18:55.855" v="1" actId="1076"/>
        <pc:sldMkLst>
          <pc:docMk/>
          <pc:sldMk cId="3618859000" sldId="257"/>
        </pc:sldMkLst>
        <pc:spChg chg="mod">
          <ac:chgData name="Chakravarthy, Ananth (Cognizant)" userId="S::t-ananth@cognizant.com::64664951-08e6-4a98-a95d-87836de2e9ef" providerId="AD" clId="Web-{C0D31CFC-B37F-C4ED-4B48-EFD7FAA539C8}" dt="2023-11-02T05:18:55.855" v="1" actId="1076"/>
          <ac:spMkLst>
            <pc:docMk/>
            <pc:sldMk cId="3618859000" sldId="257"/>
            <ac:spMk id="44" creationId="{00000000-0000-0000-0000-000000000000}"/>
          </ac:spMkLst>
        </pc:spChg>
      </pc:sldChg>
    </pc:docChg>
  </pc:docChgLst>
  <pc:docChgLst>
    <pc:chgData name="Tejasri, Mokide (Contractor)" userId="S::2275459@cognizant.com::49de6e8c-d841-44b0-a860-69f9dda012d0" providerId="AD" clId="Web-{3C85984F-A765-4689-B173-0C9D4BA3D8E8}"/>
    <pc:docChg chg="modSld">
      <pc:chgData name="Tejasri, Mokide (Contractor)" userId="S::2275459@cognizant.com::49de6e8c-d841-44b0-a860-69f9dda012d0" providerId="AD" clId="Web-{3C85984F-A765-4689-B173-0C9D4BA3D8E8}" dt="2023-05-24T09:10:51.721" v="52" actId="20577"/>
      <pc:docMkLst>
        <pc:docMk/>
      </pc:docMkLst>
      <pc:sldChg chg="addSp modSp">
        <pc:chgData name="Tejasri, Mokide (Contractor)" userId="S::2275459@cognizant.com::49de6e8c-d841-44b0-a860-69f9dda012d0" providerId="AD" clId="Web-{3C85984F-A765-4689-B173-0C9D4BA3D8E8}" dt="2023-05-24T09:10:51.721" v="52" actId="20577"/>
        <pc:sldMkLst>
          <pc:docMk/>
          <pc:sldMk cId="3618859000" sldId="257"/>
        </pc:sldMkLst>
        <pc:spChg chg="add mod">
          <ac:chgData name="Tejasri, Mokide (Contractor)" userId="S::2275459@cognizant.com::49de6e8c-d841-44b0-a860-69f9dda012d0" providerId="AD" clId="Web-{3C85984F-A765-4689-B173-0C9D4BA3D8E8}" dt="2023-05-24T09:09:00.795" v="39" actId="1076"/>
          <ac:spMkLst>
            <pc:docMk/>
            <pc:sldMk cId="3618859000" sldId="257"/>
            <ac:spMk id="5" creationId="{C0726926-49E5-FE20-7E1E-C521C93EEB3C}"/>
          </ac:spMkLst>
        </pc:spChg>
        <pc:spChg chg="add mod">
          <ac:chgData name="Tejasri, Mokide (Contractor)" userId="S::2275459@cognizant.com::49de6e8c-d841-44b0-a860-69f9dda012d0" providerId="AD" clId="Web-{3C85984F-A765-4689-B173-0C9D4BA3D8E8}" dt="2023-05-24T09:08:28.465" v="32" actId="1076"/>
          <ac:spMkLst>
            <pc:docMk/>
            <pc:sldMk cId="3618859000" sldId="257"/>
            <ac:spMk id="7" creationId="{89DBC652-C10C-9668-F6C5-343F7C628AB1}"/>
          </ac:spMkLst>
        </pc:spChg>
        <pc:spChg chg="add mod">
          <ac:chgData name="Tejasri, Mokide (Contractor)" userId="S::2275459@cognizant.com::49de6e8c-d841-44b0-a860-69f9dda012d0" providerId="AD" clId="Web-{3C85984F-A765-4689-B173-0C9D4BA3D8E8}" dt="2023-05-24T09:10:23.095" v="46" actId="1076"/>
          <ac:spMkLst>
            <pc:docMk/>
            <pc:sldMk cId="3618859000" sldId="257"/>
            <ac:spMk id="9" creationId="{AFBE5BF6-478C-0D64-955A-9B1EE4C53B39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7:35.729" v="21" actId="20577"/>
          <ac:spMkLst>
            <pc:docMk/>
            <pc:sldMk cId="3618859000" sldId="257"/>
            <ac:spMk id="68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8:54.935" v="38" actId="1076"/>
          <ac:spMkLst>
            <pc:docMk/>
            <pc:sldMk cId="3618859000" sldId="257"/>
            <ac:spMk id="79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8:51:23.207" v="2" actId="1076"/>
          <ac:spMkLst>
            <pc:docMk/>
            <pc:sldMk cId="3618859000" sldId="257"/>
            <ac:spMk id="80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8:51:26.769" v="3" actId="1076"/>
          <ac:spMkLst>
            <pc:docMk/>
            <pc:sldMk cId="3618859000" sldId="257"/>
            <ac:spMk id="81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6:14.319" v="12" actId="1076"/>
          <ac:spMkLst>
            <pc:docMk/>
            <pc:sldMk cId="3618859000" sldId="257"/>
            <ac:spMk id="82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6:06.882" v="11" actId="1076"/>
          <ac:spMkLst>
            <pc:docMk/>
            <pc:sldMk cId="3618859000" sldId="257"/>
            <ac:spMk id="83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9:14.123" v="40" actId="1076"/>
          <ac:spMkLst>
            <pc:docMk/>
            <pc:sldMk cId="3618859000" sldId="257"/>
            <ac:spMk id="84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9:57.844" v="44" actId="20577"/>
          <ac:spMkLst>
            <pc:docMk/>
            <pc:sldMk cId="3618859000" sldId="257"/>
            <ac:spMk id="121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06:48.289" v="15" actId="14100"/>
          <ac:spMkLst>
            <pc:docMk/>
            <pc:sldMk cId="3618859000" sldId="257"/>
            <ac:spMk id="142" creationId="{00000000-0000-0000-0000-000000000000}"/>
          </ac:spMkLst>
        </pc:spChg>
        <pc:spChg chg="mod">
          <ac:chgData name="Tejasri, Mokide (Contractor)" userId="S::2275459@cognizant.com::49de6e8c-d841-44b0-a860-69f9dda012d0" providerId="AD" clId="Web-{3C85984F-A765-4689-B173-0C9D4BA3D8E8}" dt="2023-05-24T09:10:51.721" v="52" actId="20577"/>
          <ac:spMkLst>
            <pc:docMk/>
            <pc:sldMk cId="3618859000" sldId="257"/>
            <ac:spMk id="151" creationId="{00000000-0000-0000-0000-000000000000}"/>
          </ac:spMkLst>
        </pc:spChg>
      </pc:sldChg>
    </pc:docChg>
  </pc:docChgLst>
  <pc:docChgLst>
    <pc:chgData name="Tejasri, Mokide (Contractor)" userId="49de6e8c-d841-44b0-a860-69f9dda012d0" providerId="ADAL" clId="{D962EFE5-3DB9-4239-823F-4870FA31F9FE}"/>
    <pc:docChg chg="modSld">
      <pc:chgData name="Tejasri, Mokide (Contractor)" userId="49de6e8c-d841-44b0-a860-69f9dda012d0" providerId="ADAL" clId="{D962EFE5-3DB9-4239-823F-4870FA31F9FE}" dt="2023-05-25T05:23:05.597" v="18" actId="14100"/>
      <pc:docMkLst>
        <pc:docMk/>
      </pc:docMkLst>
      <pc:sldChg chg="modSp mod">
        <pc:chgData name="Tejasri, Mokide (Contractor)" userId="49de6e8c-d841-44b0-a860-69f9dda012d0" providerId="ADAL" clId="{D962EFE5-3DB9-4239-823F-4870FA31F9FE}" dt="2023-05-25T05:23:05.597" v="18" actId="14100"/>
        <pc:sldMkLst>
          <pc:docMk/>
          <pc:sldMk cId="3618859000" sldId="257"/>
        </pc:sldMkLst>
        <pc:spChg chg="mod">
          <ac:chgData name="Tejasri, Mokide (Contractor)" userId="49de6e8c-d841-44b0-a860-69f9dda012d0" providerId="ADAL" clId="{D962EFE5-3DB9-4239-823F-4870FA31F9FE}" dt="2023-05-25T05:23:05.597" v="18" actId="14100"/>
          <ac:spMkLst>
            <pc:docMk/>
            <pc:sldMk cId="3618859000" sldId="257"/>
            <ac:spMk id="7" creationId="{89DBC652-C10C-9668-F6C5-343F7C628AB1}"/>
          </ac:spMkLst>
        </pc:spChg>
        <pc:spChg chg="mod">
          <ac:chgData name="Tejasri, Mokide (Contractor)" userId="49de6e8c-d841-44b0-a860-69f9dda012d0" providerId="ADAL" clId="{D962EFE5-3DB9-4239-823F-4870FA31F9FE}" dt="2023-05-25T05:21:44.256" v="0" actId="14100"/>
          <ac:spMkLst>
            <pc:docMk/>
            <pc:sldMk cId="3618859000" sldId="257"/>
            <ac:spMk id="44" creationId="{00000000-0000-0000-0000-000000000000}"/>
          </ac:spMkLst>
        </pc:spChg>
      </pc:sldChg>
    </pc:docChg>
  </pc:docChgLst>
  <pc:docChgLst>
    <pc:chgData name="De, Sayan (Contractor)" userId="S::2270622@cognizant.com::7f4ca4e8-b461-4e51-b54b-f5623b9f3365" providerId="AD" clId="Web-{D3C37F37-A78C-03E8-53EE-9427F2E118BA}"/>
    <pc:docChg chg="modSld">
      <pc:chgData name="De, Sayan (Contractor)" userId="S::2270622@cognizant.com::7f4ca4e8-b461-4e51-b54b-f5623b9f3365" providerId="AD" clId="Web-{D3C37F37-A78C-03E8-53EE-9427F2E118BA}" dt="2023-05-16T12:26:34.894" v="0" actId="1076"/>
      <pc:docMkLst>
        <pc:docMk/>
      </pc:docMkLst>
      <pc:sldChg chg="modSp">
        <pc:chgData name="De, Sayan (Contractor)" userId="S::2270622@cognizant.com::7f4ca4e8-b461-4e51-b54b-f5623b9f3365" providerId="AD" clId="Web-{D3C37F37-A78C-03E8-53EE-9427F2E118BA}" dt="2023-05-16T12:26:34.894" v="0" actId="1076"/>
        <pc:sldMkLst>
          <pc:docMk/>
          <pc:sldMk cId="3618859000" sldId="257"/>
        </pc:sldMkLst>
        <pc:spChg chg="mod">
          <ac:chgData name="De, Sayan (Contractor)" userId="S::2270622@cognizant.com::7f4ca4e8-b461-4e51-b54b-f5623b9f3365" providerId="AD" clId="Web-{D3C37F37-A78C-03E8-53EE-9427F2E118BA}" dt="2023-05-16T12:26:34.894" v="0" actId="1076"/>
          <ac:spMkLst>
            <pc:docMk/>
            <pc:sldMk cId="3618859000" sldId="257"/>
            <ac:spMk id="68" creationId="{00000000-0000-0000-0000-000000000000}"/>
          </ac:spMkLst>
        </pc:spChg>
      </pc:sldChg>
    </pc:docChg>
  </pc:docChgLst>
  <pc:docChgLst>
    <pc:chgData name="Aryan Umesh, Tabjul (Contractor)" userId="S::2262023@cognizant.com::1f764074-bf0d-40a1-8f86-bfc9a02c47eb" providerId="AD" clId="Web-{7E555CC0-DBDC-4828-AEB1-66F5727561DE}"/>
    <pc:docChg chg="modSld">
      <pc:chgData name="Aryan Umesh, Tabjul (Contractor)" userId="S::2262023@cognizant.com::1f764074-bf0d-40a1-8f86-bfc9a02c47eb" providerId="AD" clId="Web-{7E555CC0-DBDC-4828-AEB1-66F5727561DE}" dt="2023-03-18T09:38:21.742" v="1" actId="1076"/>
      <pc:docMkLst>
        <pc:docMk/>
      </pc:docMkLst>
      <pc:sldChg chg="modSp">
        <pc:chgData name="Aryan Umesh, Tabjul (Contractor)" userId="S::2262023@cognizant.com::1f764074-bf0d-40a1-8f86-bfc9a02c47eb" providerId="AD" clId="Web-{7E555CC0-DBDC-4828-AEB1-66F5727561DE}" dt="2023-03-18T09:38:21.742" v="1" actId="1076"/>
        <pc:sldMkLst>
          <pc:docMk/>
          <pc:sldMk cId="3322729805" sldId="256"/>
        </pc:sldMkLst>
        <pc:spChg chg="mod">
          <ac:chgData name="Aryan Umesh, Tabjul (Contractor)" userId="S::2262023@cognizant.com::1f764074-bf0d-40a1-8f86-bfc9a02c47eb" providerId="AD" clId="Web-{7E555CC0-DBDC-4828-AEB1-66F5727561DE}" dt="2023-03-18T09:25:07.975" v="0" actId="1076"/>
          <ac:spMkLst>
            <pc:docMk/>
            <pc:sldMk cId="3322729805" sldId="256"/>
            <ac:spMk id="11" creationId="{00000000-0000-0000-0000-000000000000}"/>
          </ac:spMkLst>
        </pc:spChg>
        <pc:spChg chg="mod">
          <ac:chgData name="Aryan Umesh, Tabjul (Contractor)" userId="S::2262023@cognizant.com::1f764074-bf0d-40a1-8f86-bfc9a02c47eb" providerId="AD" clId="Web-{7E555CC0-DBDC-4828-AEB1-66F5727561DE}" dt="2023-03-18T09:38:21.742" v="1" actId="1076"/>
          <ac:spMkLst>
            <pc:docMk/>
            <pc:sldMk cId="3322729805" sldId="256"/>
            <ac:spMk id="68" creationId="{00000000-0000-0000-0000-000000000000}"/>
          </ac:spMkLst>
        </pc:spChg>
      </pc:sldChg>
    </pc:docChg>
  </pc:docChgLst>
  <pc:docChgLst>
    <pc:chgData name="Harshavardhan, Lella (Contractor)" userId="S::2262136@cognizant.com::aa990749-30af-4f34-b1f2-d62de4d1943a" providerId="AD" clId="Web-{FB487855-DC9D-4CE4-9AEA-E7CE798433B8}"/>
    <pc:docChg chg="delSld modSld">
      <pc:chgData name="Harshavardhan, Lella (Contractor)" userId="S::2262136@cognizant.com::aa990749-30af-4f34-b1f2-d62de4d1943a" providerId="AD" clId="Web-{FB487855-DC9D-4CE4-9AEA-E7CE798433B8}" dt="2023-03-18T09:05:33.345" v="62" actId="20577"/>
      <pc:docMkLst>
        <pc:docMk/>
      </pc:docMkLst>
      <pc:sldChg chg="modSp">
        <pc:chgData name="Harshavardhan, Lella (Contractor)" userId="S::2262136@cognizant.com::aa990749-30af-4f34-b1f2-d62de4d1943a" providerId="AD" clId="Web-{FB487855-DC9D-4CE4-9AEA-E7CE798433B8}" dt="2023-03-18T09:05:33.345" v="62" actId="20577"/>
        <pc:sldMkLst>
          <pc:docMk/>
          <pc:sldMk cId="3322729805" sldId="256"/>
        </pc:sldMkLst>
        <pc:spChg chg="mod">
          <ac:chgData name="Harshavardhan, Lella (Contractor)" userId="S::2262136@cognizant.com::aa990749-30af-4f34-b1f2-d62de4d1943a" providerId="AD" clId="Web-{FB487855-DC9D-4CE4-9AEA-E7CE798433B8}" dt="2023-03-18T09:05:20.985" v="52" actId="20577"/>
          <ac:spMkLst>
            <pc:docMk/>
            <pc:sldMk cId="3322729805" sldId="256"/>
            <ac:spMk id="6" creationId="{00000000-0000-0000-0000-000000000000}"/>
          </ac:spMkLst>
        </pc:spChg>
        <pc:spChg chg="mod">
          <ac:chgData name="Harshavardhan, Lella (Contractor)" userId="S::2262136@cognizant.com::aa990749-30af-4f34-b1f2-d62de4d1943a" providerId="AD" clId="Web-{FB487855-DC9D-4CE4-9AEA-E7CE798433B8}" dt="2023-03-18T09:05:26.626" v="58" actId="20577"/>
          <ac:spMkLst>
            <pc:docMk/>
            <pc:sldMk cId="3322729805" sldId="256"/>
            <ac:spMk id="29" creationId="{00000000-0000-0000-0000-000000000000}"/>
          </ac:spMkLst>
        </pc:spChg>
        <pc:spChg chg="mod">
          <ac:chgData name="Harshavardhan, Lella (Contractor)" userId="S::2262136@cognizant.com::aa990749-30af-4f34-b1f2-d62de4d1943a" providerId="AD" clId="Web-{FB487855-DC9D-4CE4-9AEA-E7CE798433B8}" dt="2023-03-18T09:05:33.345" v="62" actId="20577"/>
          <ac:spMkLst>
            <pc:docMk/>
            <pc:sldMk cId="3322729805" sldId="256"/>
            <ac:spMk id="30" creationId="{00000000-0000-0000-0000-000000000000}"/>
          </ac:spMkLst>
        </pc:spChg>
      </pc:sldChg>
      <pc:sldChg chg="del">
        <pc:chgData name="Harshavardhan, Lella (Contractor)" userId="S::2262136@cognizant.com::aa990749-30af-4f34-b1f2-d62de4d1943a" providerId="AD" clId="Web-{FB487855-DC9D-4CE4-9AEA-E7CE798433B8}" dt="2023-03-18T09:01:07.810" v="0"/>
        <pc:sldMkLst>
          <pc:docMk/>
          <pc:sldMk cId="359921796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DC0B-CA7F-48F3-A87F-06931A7EFC0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BEAA-DC8D-4E87-8BD2-E3EE56E6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ABEAA-DC8D-4E87-8BD2-E3EE56E6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7" y="309812"/>
            <a:ext cx="1643551" cy="4000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48232" y="10354357"/>
            <a:ext cx="2266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Cognizant. All rights reserved.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131294" y="10351256"/>
            <a:ext cx="1828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7" y="309812"/>
            <a:ext cx="1643551" cy="4000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48232" y="10354357"/>
            <a:ext cx="2266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Cognizant. All rights reserved.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131294" y="10351256"/>
            <a:ext cx="1828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  <a:endParaRPr lang="nl-NL" sz="7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6911-A3B0-4203-879D-038E070D95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58D1-CD8F-4D3F-90FF-79D65F48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4344972" y="1022673"/>
            <a:ext cx="2432241" cy="8016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>
              <a:latin typeface="Arial"/>
              <a:cs typeface="Arial"/>
            </a:endParaRPr>
          </a:p>
          <a:p>
            <a:pPr marL="0" indent="0">
              <a:buNone/>
            </a:pPr>
            <a:endParaRPr lang="en-GB" sz="1800">
              <a:latin typeface="Arial"/>
              <a:cs typeface="Arial"/>
            </a:endParaRPr>
          </a:p>
          <a:p>
            <a:pPr marL="0" indent="0">
              <a:buNone/>
            </a:pPr>
            <a:endParaRPr lang="en-GB" sz="1800">
              <a:latin typeface="Arial"/>
              <a:cs typeface="Arial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960502" y="1680060"/>
            <a:ext cx="2594800" cy="2431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80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663933" y="1379818"/>
            <a:ext cx="6290335" cy="365290"/>
            <a:chOff x="632992" y="1982738"/>
            <a:chExt cx="6290335" cy="365290"/>
          </a:xfrm>
        </p:grpSpPr>
        <p:sp>
          <p:nvSpPr>
            <p:cNvPr id="12" name="Text Placeholder 7"/>
            <p:cNvSpPr txBox="1">
              <a:spLocks/>
            </p:cNvSpPr>
            <p:nvPr/>
          </p:nvSpPr>
          <p:spPr>
            <a:xfrm>
              <a:off x="632992" y="1982738"/>
              <a:ext cx="6290335" cy="365290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 dirty="0">
                  <a:solidFill>
                    <a:srgbClr val="000048"/>
                  </a:solidFill>
                  <a:latin typeface="Arial"/>
                  <a:cs typeface="Arial"/>
                </a:rPr>
                <a:t>Profile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87205" y="2214867"/>
              <a:ext cx="4882987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8639" y="1683463"/>
            <a:ext cx="63070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I identify myself as a very enthusiastic  dutiful person who is well acquainted with programming in full stack Java, SQL and MERN looking for a wonderful career as a software developer 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640346" y="2239409"/>
            <a:ext cx="2432240" cy="28395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>
                <a:solidFill>
                  <a:srgbClr val="000048"/>
                </a:solidFill>
                <a:latin typeface="Arial"/>
                <a:cs typeface="Arial"/>
              </a:rPr>
              <a:t>Areas of Expertise</a:t>
            </a:r>
            <a:endParaRPr lang="nl-NL" sz="1500" b="1" dirty="0">
              <a:solidFill>
                <a:srgbClr val="000048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4" y="977337"/>
            <a:ext cx="178082" cy="17808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03134" y="994540"/>
            <a:ext cx="264033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800" dirty="0">
                <a:solidFill>
                  <a:srgbClr val="000048"/>
                </a:solidFill>
                <a:latin typeface="Arial"/>
                <a:cs typeface="Arial"/>
              </a:rPr>
              <a:t>2317539@cognizant.com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3134" y="697373"/>
            <a:ext cx="264033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800" dirty="0">
                <a:solidFill>
                  <a:srgbClr val="000048"/>
                </a:solidFill>
                <a:latin typeface="Arial"/>
                <a:cs typeface="Arial"/>
              </a:rPr>
              <a:t>+91-9353792273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39" y="744843"/>
            <a:ext cx="186608" cy="183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68" y="1228437"/>
            <a:ext cx="211606" cy="2519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1163" y="2528002"/>
            <a:ext cx="201267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endParaRPr lang="nl-NL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JAVA</a:t>
            </a:r>
            <a:endParaRPr lang="nl-NL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Full Stack Development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Data Structures and alogorithms</a:t>
            </a:r>
            <a:endParaRPr lang="nl-NL" sz="800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631930" y="3509621"/>
            <a:ext cx="6295814" cy="330782"/>
            <a:chOff x="574378" y="4120909"/>
            <a:chExt cx="6295814" cy="33078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95600" y="4275136"/>
              <a:ext cx="3974592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7"/>
            <p:cNvSpPr txBox="1">
              <a:spLocks/>
            </p:cNvSpPr>
            <p:nvPr/>
          </p:nvSpPr>
          <p:spPr>
            <a:xfrm>
              <a:off x="574378" y="4120909"/>
              <a:ext cx="4483271" cy="330782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 dirty="0">
                  <a:solidFill>
                    <a:srgbClr val="000048"/>
                  </a:solidFill>
                  <a:latin typeface="Arial"/>
                  <a:cs typeface="Arial"/>
                </a:rPr>
                <a:t>Work experience</a:t>
              </a:r>
              <a:endParaRPr lang="nl-NL" sz="2000" b="1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39746" y="6658776"/>
            <a:ext cx="5904503" cy="451879"/>
            <a:chOff x="553338" y="5717233"/>
            <a:chExt cx="5441480" cy="3307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870870" y="5902283"/>
              <a:ext cx="4123948" cy="13102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Placeholder 7"/>
            <p:cNvSpPr txBox="1">
              <a:spLocks/>
            </p:cNvSpPr>
            <p:nvPr/>
          </p:nvSpPr>
          <p:spPr>
            <a:xfrm>
              <a:off x="553338" y="5717233"/>
              <a:ext cx="2432240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nl-NL" sz="2000" b="1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1163" y="8769282"/>
            <a:ext cx="2856968" cy="330782"/>
            <a:chOff x="632992" y="8895525"/>
            <a:chExt cx="2856968" cy="33078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118360" y="9147466"/>
              <a:ext cx="1371600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Placeholder 7"/>
            <p:cNvSpPr txBox="1">
              <a:spLocks/>
            </p:cNvSpPr>
            <p:nvPr/>
          </p:nvSpPr>
          <p:spPr>
            <a:xfrm>
              <a:off x="632992" y="8895525"/>
              <a:ext cx="1417276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Language</a:t>
              </a:r>
              <a:endParaRPr lang="nl-NL" sz="2000" b="1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220911" y="2294110"/>
            <a:ext cx="3167986" cy="330782"/>
            <a:chOff x="3702206" y="8895525"/>
            <a:chExt cx="3167986" cy="330782"/>
          </a:xfrm>
        </p:grpSpPr>
        <p:sp>
          <p:nvSpPr>
            <p:cNvPr id="87" name="Text Placeholder 7"/>
            <p:cNvSpPr txBox="1">
              <a:spLocks/>
            </p:cNvSpPr>
            <p:nvPr/>
          </p:nvSpPr>
          <p:spPr>
            <a:xfrm>
              <a:off x="3702206" y="8895525"/>
              <a:ext cx="943299" cy="330782"/>
            </a:xfrm>
            <a:prstGeom prst="rect">
              <a:avLst/>
            </a:prstGeom>
          </p:spPr>
          <p:txBody>
            <a:bodyPr/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1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nl-NL" sz="2000" b="1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4576879" y="9140892"/>
              <a:ext cx="2293313" cy="0"/>
            </a:xfrm>
            <a:prstGeom prst="line">
              <a:avLst/>
            </a:prstGeom>
            <a:ln w="6350">
              <a:solidFill>
                <a:srgbClr val="000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17244" y="9164457"/>
            <a:ext cx="1703808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Hindi</a:t>
            </a:r>
          </a:p>
          <a:p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English</a:t>
            </a:r>
          </a:p>
        </p:txBody>
      </p:sp>
      <p:sp>
        <p:nvSpPr>
          <p:cNvPr id="73" name="Oval 72"/>
          <p:cNvSpPr/>
          <p:nvPr/>
        </p:nvSpPr>
        <p:spPr>
          <a:xfrm>
            <a:off x="1311752" y="9202457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539889" y="921208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779641" y="92120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07778" y="92120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39102" y="9771922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569506" y="976496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9641" y="9470538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07361" y="9480162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81669" y="9480165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04700" y="9706778"/>
            <a:ext cx="715115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Kannada      </a:t>
            </a:r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02206" y="9318107"/>
            <a:ext cx="103741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Java</a:t>
            </a:r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044928" y="935076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233869" y="935076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417627" y="935076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606569" y="935076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795510" y="9350760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044928" y="955947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33869" y="955947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417627" y="955947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606569" y="9559474"/>
            <a:ext cx="135227" cy="1352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795510" y="9559474"/>
            <a:ext cx="135227" cy="1352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707805" y="9522427"/>
            <a:ext cx="103741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C++</a:t>
            </a:r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02206" y="9731748"/>
            <a:ext cx="103741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>
                <a:solidFill>
                  <a:srgbClr val="000048"/>
                </a:solidFill>
                <a:latin typeface="Arial"/>
                <a:cs typeface="Arial"/>
              </a:rPr>
              <a:t>SQL</a:t>
            </a:r>
            <a:endParaRPr lang="pt-BR" sz="900" b="1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5044928" y="9764401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233869" y="9764401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417627" y="9764401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606569" y="9764401"/>
            <a:ext cx="135227" cy="1352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795510" y="9764401"/>
            <a:ext cx="135227" cy="1352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44928" y="99675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33869" y="99675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417627" y="9967584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795510" y="9967584"/>
            <a:ext cx="135227" cy="1352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702206" y="9930537"/>
            <a:ext cx="1100928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dirty="0">
                <a:solidFill>
                  <a:srgbClr val="000048"/>
                </a:solidFill>
                <a:latin typeface="Arial"/>
                <a:cs typeface="Arial"/>
              </a:rPr>
              <a:t>Java Script</a:t>
            </a:r>
            <a:endParaRPr lang="pt-BR" sz="900" b="1" dirty="0">
              <a:solidFill>
                <a:srgbClr val="0000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1930" y="3405080"/>
            <a:ext cx="6393735" cy="28161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endParaRPr lang="nl-NL" sz="1100" b="1" kern="0" dirty="0">
              <a:latin typeface="Arial"/>
              <a:cs typeface="Arial"/>
            </a:endParaRPr>
          </a:p>
          <a:p>
            <a:endParaRPr lang="nl-NL" sz="1100" b="1" kern="0" dirty="0">
              <a:latin typeface="Arial"/>
              <a:cs typeface="Arial"/>
            </a:endParaRPr>
          </a:p>
          <a:p>
            <a:r>
              <a:rPr lang="nl-NL" sz="1100" b="1" kern="0" dirty="0">
                <a:latin typeface="Arial"/>
                <a:cs typeface="Arial"/>
              </a:rPr>
              <a:t>Intern</a:t>
            </a:r>
            <a:endParaRPr lang="nl-NL" sz="900" b="1" kern="0" dirty="0">
              <a:latin typeface="Arial"/>
              <a:cs typeface="Arial"/>
            </a:endParaRPr>
          </a:p>
          <a:p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COGNIZANT-INTERN</a:t>
            </a:r>
          </a:p>
          <a:p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Working on ADM Java full stack(dec-2023 to may-2024)</a:t>
            </a: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000048"/>
                </a:solidFill>
                <a:latin typeface="Arial"/>
                <a:cs typeface="Arial"/>
              </a:rPr>
              <a:t>Music Streaming WebApp(JAVA-React-MySQL)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An online service that allows artists to add songs by creating an artist account and users can listen to that song in front 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A payment gateway that enables user to upgrade to premium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User can select songs that he likes and create a playlist of his 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000048"/>
                </a:solidFill>
                <a:latin typeface="Arial"/>
                <a:cs typeface="Arial"/>
              </a:rPr>
              <a:t>Aritist</a:t>
            </a: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 can perform CRUD operations but user can only listen to songs</a:t>
            </a:r>
          </a:p>
          <a:p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u="sng" dirty="0" err="1">
                <a:solidFill>
                  <a:srgbClr val="000048"/>
                </a:solidFill>
                <a:latin typeface="Arial"/>
                <a:cs typeface="Arial"/>
              </a:rPr>
              <a:t>NewsApp</a:t>
            </a:r>
            <a:r>
              <a:rPr lang="en-US" sz="800" b="1" u="sng" dirty="0">
                <a:solidFill>
                  <a:srgbClr val="000048"/>
                </a:solidFill>
                <a:latin typeface="Arial"/>
                <a:cs typeface="Arial"/>
              </a:rPr>
              <a:t>(React)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800" b="1" u="sng" dirty="0">
              <a:solidFill>
                <a:srgbClr val="000048"/>
              </a:solidFill>
              <a:latin typeface="Arial"/>
              <a:cs typeface="Aria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Users can read latest news from this webapp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Users can select different category of news like general, sports, education, </a:t>
            </a:r>
            <a:r>
              <a:rPr lang="en-US" sz="800" dirty="0" err="1">
                <a:solidFill>
                  <a:srgbClr val="000048"/>
                </a:solidFill>
                <a:latin typeface="Arial"/>
                <a:cs typeface="Arial"/>
              </a:rPr>
              <a:t>entertainment,etc</a:t>
            </a: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 and only that specific news will be displayed to him/her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The news data is fetched from </a:t>
            </a:r>
            <a:r>
              <a:rPr lang="en-US" sz="800" dirty="0" err="1">
                <a:solidFill>
                  <a:srgbClr val="000048"/>
                </a:solidFill>
                <a:latin typeface="Arial"/>
                <a:cs typeface="Arial"/>
              </a:rPr>
              <a:t>NewsApi</a:t>
            </a:r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 using which we can do hundred requests per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en-US" sz="800" dirty="0">
                <a:solidFill>
                  <a:srgbClr val="000048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31930" y="7262355"/>
            <a:ext cx="2075823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b="1" dirty="0">
                <a:solidFill>
                  <a:srgbClr val="000048"/>
                </a:solidFill>
                <a:latin typeface="Arial"/>
                <a:cs typeface="Arial"/>
              </a:rPr>
              <a:t>Dr Ambedkar Institute Of Technology(ISE)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2019-2023		8.6 </a:t>
            </a:r>
            <a:r>
              <a:rPr lang="en-GB" sz="900" dirty="0" err="1">
                <a:solidFill>
                  <a:srgbClr val="000048"/>
                </a:solidFill>
                <a:latin typeface="Arial"/>
                <a:cs typeface="Arial"/>
              </a:rPr>
              <a:t>cgpa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GB" sz="900" b="1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en-GB" sz="900" b="1" dirty="0" err="1">
                <a:solidFill>
                  <a:srgbClr val="000048"/>
                </a:solidFill>
                <a:latin typeface="Arial"/>
                <a:cs typeface="Arial"/>
              </a:rPr>
              <a:t>Vignaan</a:t>
            </a:r>
            <a:r>
              <a:rPr lang="en-GB" sz="900" b="1" dirty="0">
                <a:solidFill>
                  <a:srgbClr val="000048"/>
                </a:solidFill>
                <a:latin typeface="Arial"/>
                <a:cs typeface="Arial"/>
              </a:rPr>
              <a:t> Independent PU College </a:t>
            </a:r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College2017-2019	82%</a:t>
            </a:r>
            <a:endParaRPr lang="en-US" sz="9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GB" sz="900" dirty="0">
              <a:solidFill>
                <a:srgbClr val="000048"/>
              </a:solidFill>
              <a:latin typeface="Arial"/>
              <a:cs typeface="Arial"/>
            </a:endParaRPr>
          </a:p>
          <a:p>
            <a:r>
              <a:rPr lang="en-GB" sz="900" b="1" dirty="0">
                <a:solidFill>
                  <a:srgbClr val="000048"/>
                </a:solidFill>
                <a:latin typeface="Arial"/>
                <a:cs typeface="Arial"/>
              </a:rPr>
              <a:t>Narbada Devi High School</a:t>
            </a:r>
          </a:p>
          <a:p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2016-2017</a:t>
            </a:r>
            <a:r>
              <a:rPr lang="en-GB" sz="900">
                <a:solidFill>
                  <a:srgbClr val="000048"/>
                </a:solidFill>
                <a:latin typeface="Arial"/>
                <a:cs typeface="Arial"/>
              </a:rPr>
              <a:t>	`	86</a:t>
            </a:r>
            <a:r>
              <a:rPr lang="en-GB" sz="900" dirty="0">
                <a:solidFill>
                  <a:srgbClr val="000048"/>
                </a:solidFill>
                <a:latin typeface="Arial"/>
                <a:cs typeface="Arial"/>
              </a:rPr>
              <a:t>%</a:t>
            </a:r>
            <a:endParaRPr lang="en-GB" dirty="0"/>
          </a:p>
          <a:p>
            <a:endParaRPr lang="en-US" sz="9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GB" sz="9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GB" sz="900" dirty="0">
              <a:solidFill>
                <a:srgbClr val="000048"/>
              </a:solidFill>
              <a:latin typeface="Arial"/>
              <a:cs typeface="Arial"/>
            </a:endParaRPr>
          </a:p>
          <a:p>
            <a:endParaRPr lang="en-GB" sz="900" dirty="0">
              <a:solidFill>
                <a:srgbClr val="000048"/>
              </a:solidFill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86270" y="7993842"/>
            <a:ext cx="3052542" cy="7398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2075">
              <a:lnSpc>
                <a:spcPct val="150000"/>
              </a:lnSpc>
            </a:pPr>
            <a:endParaRPr lang="en-US" sz="800">
              <a:solidFill>
                <a:srgbClr val="000048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96BFB-78DF-3260-3D69-AA4E79C77B36}"/>
              </a:ext>
            </a:extLst>
          </p:cNvPr>
          <p:cNvSpPr txBox="1"/>
          <p:nvPr/>
        </p:nvSpPr>
        <p:spPr>
          <a:xfrm>
            <a:off x="2970032" y="6402276"/>
            <a:ext cx="274319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900" b="1">
              <a:solidFill>
                <a:srgbClr val="000048"/>
              </a:solidFill>
              <a:latin typeface="Arial"/>
              <a:cs typeface="Arial"/>
            </a:endParaRPr>
          </a:p>
          <a:p>
            <a:endParaRPr lang="en-US" sz="1200" b="1"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64371-162E-75EA-5C23-4ED6B92CA5EC}"/>
              </a:ext>
            </a:extLst>
          </p:cNvPr>
          <p:cNvSpPr/>
          <p:nvPr/>
        </p:nvSpPr>
        <p:spPr>
          <a:xfrm>
            <a:off x="2192520" y="9212133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725406-8FC2-5CAF-12AF-6E562874FC13}"/>
              </a:ext>
            </a:extLst>
          </p:cNvPr>
          <p:cNvSpPr/>
          <p:nvPr/>
        </p:nvSpPr>
        <p:spPr>
          <a:xfrm>
            <a:off x="1325301" y="9473546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726926-49E5-FE20-7E1E-C521C93EEB3C}"/>
              </a:ext>
            </a:extLst>
          </p:cNvPr>
          <p:cNvSpPr/>
          <p:nvPr/>
        </p:nvSpPr>
        <p:spPr>
          <a:xfrm>
            <a:off x="1788585" y="9781186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BC652-C10C-9668-F6C5-343F7C628AB1}"/>
              </a:ext>
            </a:extLst>
          </p:cNvPr>
          <p:cNvSpPr/>
          <p:nvPr/>
        </p:nvSpPr>
        <p:spPr>
          <a:xfrm flipH="1">
            <a:off x="5601384" y="9756134"/>
            <a:ext cx="144079" cy="138820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BE5BF6-478C-0D64-955A-9B1EE4C53B39}"/>
              </a:ext>
            </a:extLst>
          </p:cNvPr>
          <p:cNvSpPr/>
          <p:nvPr/>
        </p:nvSpPr>
        <p:spPr>
          <a:xfrm>
            <a:off x="5603715" y="9571551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E38B23-920D-A519-FE4D-10CEE16F5239}"/>
              </a:ext>
            </a:extLst>
          </p:cNvPr>
          <p:cNvSpPr/>
          <p:nvPr/>
        </p:nvSpPr>
        <p:spPr>
          <a:xfrm>
            <a:off x="5614479" y="9977449"/>
            <a:ext cx="135227" cy="135227"/>
          </a:xfrm>
          <a:prstGeom prst="ellipse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71DAD-D9EA-971D-55DB-BE9B9277FF14}"/>
              </a:ext>
            </a:extLst>
          </p:cNvPr>
          <p:cNvSpPr txBox="1"/>
          <p:nvPr/>
        </p:nvSpPr>
        <p:spPr>
          <a:xfrm>
            <a:off x="4348291" y="3439547"/>
            <a:ext cx="2608975" cy="703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2EC9A-0974-3149-FF0E-ABB98E67ED4D}"/>
              </a:ext>
            </a:extLst>
          </p:cNvPr>
          <p:cNvSpPr txBox="1"/>
          <p:nvPr/>
        </p:nvSpPr>
        <p:spPr>
          <a:xfrm>
            <a:off x="4252670" y="2649532"/>
            <a:ext cx="26871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endParaRPr lang="nl-NL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cs typeface="Arial"/>
              </a:rPr>
              <a:t>JAVA</a:t>
            </a:r>
            <a:endParaRPr lang="en-US" sz="800" dirty="0">
              <a:solidFill>
                <a:srgbClr val="000048"/>
              </a:solidFill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HTML, CSS, Javascript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REACT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Spring Boot(JPA,MVC)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C++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Node js,Express js</a:t>
            </a:r>
          </a:p>
          <a:p>
            <a:pPr marL="171450" indent="-171450">
              <a:buFont typeface="Arial,Sans-Serif"/>
              <a:buChar char="•"/>
            </a:pPr>
            <a:r>
              <a:rPr lang="nl-NL" sz="800" dirty="0">
                <a:solidFill>
                  <a:srgbClr val="000048"/>
                </a:solidFill>
                <a:latin typeface="Arial"/>
                <a:ea typeface="Calibri"/>
                <a:cs typeface="Arial"/>
              </a:rPr>
              <a:t>Git</a:t>
            </a:r>
          </a:p>
          <a:p>
            <a:pPr marL="171450" indent="-171450">
              <a:buFont typeface="Arial,Sans-Serif"/>
              <a:buChar char="•"/>
            </a:pPr>
            <a:endParaRPr lang="nl-NL" sz="800" dirty="0">
              <a:solidFill>
                <a:srgbClr val="000048"/>
              </a:solidFill>
              <a:latin typeface="Arial"/>
              <a:ea typeface="Calibri"/>
              <a:cs typeface="Arial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D30AD-E6FF-5AC4-4B04-A87EF0165A4D}"/>
              </a:ext>
            </a:extLst>
          </p:cNvPr>
          <p:cNvSpPr txBox="1"/>
          <p:nvPr/>
        </p:nvSpPr>
        <p:spPr>
          <a:xfrm>
            <a:off x="4741096" y="1266595"/>
            <a:ext cx="2927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https://www.linkedin.com/in/shaik-mohammed-sahil-723678196</a:t>
            </a:r>
          </a:p>
        </p:txBody>
      </p:sp>
    </p:spTree>
    <p:extLst>
      <p:ext uri="{BB962C8B-B14F-4D97-AF65-F5344CB8AC3E}">
        <p14:creationId xmlns:p14="http://schemas.microsoft.com/office/powerpoint/2010/main" val="361885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7C978BC23B84D8B74B0280E4B4563" ma:contentTypeVersion="16" ma:contentTypeDescription="Create a new document." ma:contentTypeScope="" ma:versionID="c3e93edbf0241e604fb38093c11b0699">
  <xsd:schema xmlns:xsd="http://www.w3.org/2001/XMLSchema" xmlns:xs="http://www.w3.org/2001/XMLSchema" xmlns:p="http://schemas.microsoft.com/office/2006/metadata/properties" xmlns:ns2="f94ee4b3-5fe2-4016-9411-7f9100712379" xmlns:ns3="3285df7e-1af7-43fd-8e1b-4d792e94327b" xmlns:ns4="3c35e321-f73a-4dae-ae38-a0459de24735" targetNamespace="http://schemas.microsoft.com/office/2006/metadata/properties" ma:root="true" ma:fieldsID="214de39acf557c96fe9c9bed7e656aad" ns2:_="" ns3:_="" ns4:_="">
    <xsd:import namespace="f94ee4b3-5fe2-4016-9411-7f9100712379"/>
    <xsd:import namespace="3285df7e-1af7-43fd-8e1b-4d792e94327b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ee4b3-5fe2-4016-9411-7f9100712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5df7e-1af7-43fd-8e1b-4d792e943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ff19ccb-c889-4d32-99d5-cebcf7c8a10c}" ma:internalName="TaxCatchAll" ma:showField="CatchAllData" ma:web="3285df7e-1af7-43fd-8e1b-4d792e9432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ee4b3-5fe2-4016-9411-7f9100712379">
      <Terms xmlns="http://schemas.microsoft.com/office/infopath/2007/PartnerControls"/>
    </lcf76f155ced4ddcb4097134ff3c332f>
    <TaxCatchAll xmlns="3c35e321-f73a-4dae-ae38-a0459de24735" xsi:nil="true"/>
    <SharedWithUsers xmlns="3285df7e-1af7-43fd-8e1b-4d792e94327b">
      <UserInfo>
        <DisplayName>Rao, Ashwin (Contractor)</DisplayName>
        <AccountId>1339</AccountId>
        <AccountType/>
      </UserInfo>
      <UserInfo>
        <DisplayName>Kapri, Rahul (Contractor)</DisplayName>
        <AccountId>1340</AccountId>
        <AccountType/>
      </UserInfo>
      <UserInfo>
        <DisplayName>Dikshant, Shubham (Contractor)</DisplayName>
        <AccountId>1341</AccountId>
        <AccountType/>
      </UserInfo>
      <UserInfo>
        <DisplayName>Deepikha I, Naga (Cognizant)</DisplayName>
        <AccountId>273</AccountId>
        <AccountType/>
      </UserInfo>
      <UserInfo>
        <DisplayName>Murali, Kavya (Contractor)</DisplayName>
        <AccountId>1380</AccountId>
        <AccountType/>
      </UserInfo>
      <UserInfo>
        <DisplayName>Tejasri, Mokide (Contractor)</DisplayName>
        <AccountId>1405</AccountId>
        <AccountType/>
      </UserInfo>
      <UserInfo>
        <DisplayName>Sahu, Kshitish (Contractor)</DisplayName>
        <AccountId>1466</AccountId>
        <AccountType/>
      </UserInfo>
      <UserInfo>
        <DisplayName>K S, Sabarinathan (Contractor)</DisplayName>
        <AccountId>1467</AccountId>
        <AccountType/>
      </UserInfo>
      <UserInfo>
        <DisplayName>Saha, Debanjan (Contractor)</DisplayName>
        <AccountId>1468</AccountId>
        <AccountType/>
      </UserInfo>
      <UserInfo>
        <DisplayName>L, Vinothkumar (Contractor)</DisplayName>
        <AccountId>1469</AccountId>
        <AccountType/>
      </UserInfo>
      <UserInfo>
        <DisplayName>Manjunath, Nandikatti (Contractor)</DisplayName>
        <AccountId>1470</AccountId>
        <AccountType/>
      </UserInfo>
      <UserInfo>
        <DisplayName>Polamarasetty, Amrutha (Contractor)</DisplayName>
        <AccountId>1471</AccountId>
        <AccountType/>
      </UserInfo>
      <UserInfo>
        <DisplayName>K, Udaya Kumar (Contractor)</DisplayName>
        <AccountId>1472</AccountId>
        <AccountType/>
      </UserInfo>
      <UserInfo>
        <DisplayName>Sravani, Laveti (Contractor)</DisplayName>
        <AccountId>1473</AccountId>
        <AccountType/>
      </UserInfo>
      <UserInfo>
        <DisplayName>Jain, Sanyam (Contractor)</DisplayName>
        <AccountId>1474</AccountId>
        <AccountType/>
      </UserInfo>
      <UserInfo>
        <DisplayName>Dutta Banik, Somnath (Contractor)</DisplayName>
        <AccountId>1495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E0988-CC80-4D16-A5A5-C85371470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4ee4b3-5fe2-4016-9411-7f9100712379"/>
    <ds:schemaRef ds:uri="3285df7e-1af7-43fd-8e1b-4d792e94327b"/>
    <ds:schemaRef ds:uri="3c35e321-f73a-4dae-ae38-a0459de24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281E51-0B24-4D00-8E43-A747D134FCFF}">
  <ds:schemaRefs>
    <ds:schemaRef ds:uri="3285df7e-1af7-43fd-8e1b-4d792e94327b"/>
    <ds:schemaRef ds:uri="3c35e321-f73a-4dae-ae38-a0459de24735"/>
    <ds:schemaRef ds:uri="f94ee4b3-5fe2-4016-9411-7f910071237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314C6E-9A04-4839-82DA-0E6CDF380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268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Silva, Marcelo (Cognizant)</dc:creator>
  <cp:lastModifiedBy>Sahil, Shaik (Contractor)</cp:lastModifiedBy>
  <cp:revision>7</cp:revision>
  <dcterms:created xsi:type="dcterms:W3CDTF">2022-07-29T21:15:04Z</dcterms:created>
  <dcterms:modified xsi:type="dcterms:W3CDTF">2024-04-16T04:28:45Z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0x01010041E7C978BC23B84D8B74B0280E4B4563</vt:lpwstr>
  </property>
  <property fmtid="{D5CDD505-2E9C-101B-9397-08002B2CF9AE}" pid="3" name="MediaServiceImageTags">
    <vt:lpwstr/>
  </property>
</Properties>
</file>