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72" r:id="rId5"/>
    <p:sldId id="273" r:id="rId6"/>
    <p:sldId id="284" r:id="rId7"/>
    <p:sldId id="259" r:id="rId8"/>
    <p:sldId id="278" r:id="rId9"/>
    <p:sldId id="285" r:id="rId10"/>
    <p:sldId id="286" r:id="rId11"/>
    <p:sldId id="287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>
        <p:scale>
          <a:sx n="66" d="100"/>
          <a:sy n="66" d="100"/>
        </p:scale>
        <p:origin x="1330" y="490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12/20/2023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9360"/>
            <a:ext cx="9144000" cy="2387600"/>
          </a:xfrm>
        </p:spPr>
        <p:txBody>
          <a:bodyPr anchor="ctr"/>
          <a:lstStyle/>
          <a:p>
            <a:r>
              <a:rPr lang="en-US" dirty="0"/>
              <a:t>UI &amp; UX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56384F2-72C1-4895-9502-934BC692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1181"/>
            <a:ext cx="5461371" cy="49907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FF0000"/>
                </a:solidFill>
              </a:rPr>
              <a:t>Survey :</a:t>
            </a:r>
          </a:p>
        </p:txBody>
      </p:sp>
      <p:sp>
        <p:nvSpPr>
          <p:cNvPr id="15" name="Title 10">
            <a:extLst>
              <a:ext uri="{FF2B5EF4-FFF2-40B4-BE49-F238E27FC236}">
                <a16:creationId xmlns:a16="http://schemas.microsoft.com/office/drawing/2014/main" id="{D7E06E5E-DF4A-4256-A97B-CDCCFC31BC92}"/>
              </a:ext>
            </a:extLst>
          </p:cNvPr>
          <p:cNvSpPr txBox="1">
            <a:spLocks/>
          </p:cNvSpPr>
          <p:nvPr/>
        </p:nvSpPr>
        <p:spPr>
          <a:xfrm>
            <a:off x="312130" y="650251"/>
            <a:ext cx="11567740" cy="51952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8- Which payment method do you prefer, cash or visa, when using a food app or website?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a. Cash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b. Visa/MasterCard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9- How satisfied are you with the customer service of a food app or website you've used before? And why?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a. Very satisfied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b. Somewhat satisfied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c. Neutral d. Somewhat dissatisfied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e. Very dissatisfied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62626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10- Is the inclusion of nutritional information for menu items important to you when using a food app or website? And why?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a. Yes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b. No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11- How did you first learn about the food app you have used before?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a. App store recommendation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b. Social media advertisement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c. Friends or family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d. Online search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458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56384F2-72C1-4895-9502-934BC692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1181"/>
            <a:ext cx="5461371" cy="49907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FF0000"/>
                </a:solidFill>
              </a:rPr>
              <a:t>Survey :</a:t>
            </a:r>
          </a:p>
        </p:txBody>
      </p:sp>
      <p:sp>
        <p:nvSpPr>
          <p:cNvPr id="15" name="Title 10">
            <a:extLst>
              <a:ext uri="{FF2B5EF4-FFF2-40B4-BE49-F238E27FC236}">
                <a16:creationId xmlns:a16="http://schemas.microsoft.com/office/drawing/2014/main" id="{D7E06E5E-DF4A-4256-A97B-CDCCFC31BC92}"/>
              </a:ext>
            </a:extLst>
          </p:cNvPr>
          <p:cNvSpPr txBox="1">
            <a:spLocks/>
          </p:cNvSpPr>
          <p:nvPr/>
        </p:nvSpPr>
        <p:spPr>
          <a:xfrm>
            <a:off x="365759" y="752354"/>
            <a:ext cx="11567740" cy="52878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62626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12 - </a:t>
            </a: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In terms of user experience, how would you rate the navigation and overall usability of the food app or website you currently use?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a. Excellent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b. Good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c. Fair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d. Poor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62626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62626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13-</a:t>
            </a: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Would you recommend your favorite food app or website to others?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a. Yes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b. No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62626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62626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14- </a:t>
            </a: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How important is it for a food app or website to provide a responsive and helpful customer support system?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a. Very important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b. Somewhat important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c. Neutral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d. Not important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15- In your opinion, how important is the accuracy of order tracking and real-time updates during the delivery process?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a. Very important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b. Somewhat important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c. Neutral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d. Not important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66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56384F2-72C1-4895-9502-934BC692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1181"/>
            <a:ext cx="5461371" cy="49907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FF0000"/>
                </a:solidFill>
              </a:rPr>
              <a:t>Survey :</a:t>
            </a:r>
          </a:p>
        </p:txBody>
      </p:sp>
      <p:sp>
        <p:nvSpPr>
          <p:cNvPr id="15" name="Title 10">
            <a:extLst>
              <a:ext uri="{FF2B5EF4-FFF2-40B4-BE49-F238E27FC236}">
                <a16:creationId xmlns:a16="http://schemas.microsoft.com/office/drawing/2014/main" id="{D7E06E5E-DF4A-4256-A97B-CDCCFC31BC92}"/>
              </a:ext>
            </a:extLst>
          </p:cNvPr>
          <p:cNvSpPr txBox="1">
            <a:spLocks/>
          </p:cNvSpPr>
          <p:nvPr/>
        </p:nvSpPr>
        <p:spPr>
          <a:xfrm>
            <a:off x="366452" y="765497"/>
            <a:ext cx="5189395" cy="33085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16 - What is your </a:t>
            </a:r>
            <a:r>
              <a:rPr lang="en-US" sz="1400" dirty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governorate ?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 ……………………………………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17- What is your gender ?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a. Male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b. Female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18- What is your age range 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a. under 18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b. 18 – 25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c. 25 – 45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d. 45 – 60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e. Greater than 60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5A5032-B016-43A8-ACB9-3E19839EB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403" y="1538933"/>
            <a:ext cx="4290079" cy="34929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92551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636" y="2520194"/>
            <a:ext cx="7428728" cy="1817611"/>
          </a:xfrm>
        </p:spPr>
        <p:txBody>
          <a:bodyPr anchor="ctr"/>
          <a:lstStyle/>
          <a:p>
            <a:pPr algn="ctr"/>
            <a:r>
              <a:rPr lang="en-US" sz="7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Interview </a:t>
            </a:r>
          </a:p>
        </p:txBody>
      </p:sp>
    </p:spTree>
    <p:extLst>
      <p:ext uri="{BB962C8B-B14F-4D97-AF65-F5344CB8AC3E}">
        <p14:creationId xmlns:p14="http://schemas.microsoft.com/office/powerpoint/2010/main" val="798508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56384F2-72C1-4895-9502-934BC692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6846"/>
            <a:ext cx="5461371" cy="49907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FF0000"/>
                </a:solidFill>
              </a:rPr>
              <a:t>User Interview   :</a:t>
            </a:r>
          </a:p>
        </p:txBody>
      </p:sp>
      <p:sp>
        <p:nvSpPr>
          <p:cNvPr id="15" name="Title 10">
            <a:extLst>
              <a:ext uri="{FF2B5EF4-FFF2-40B4-BE49-F238E27FC236}">
                <a16:creationId xmlns:a16="http://schemas.microsoft.com/office/drawing/2014/main" id="{D7E06E5E-DF4A-4256-A97B-CDCCFC31BC92}"/>
              </a:ext>
            </a:extLst>
          </p:cNvPr>
          <p:cNvSpPr txBox="1">
            <a:spLocks/>
          </p:cNvSpPr>
          <p:nvPr/>
        </p:nvSpPr>
        <p:spPr>
          <a:xfrm>
            <a:off x="365759" y="1145894"/>
            <a:ext cx="11567740" cy="4872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cs typeface="Arial" panose="020B0604020202020204" pitchFamily="34" charset="0"/>
              </a:rPr>
              <a:t>Why do you choose one food delivery service over another ?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cs typeface="Arial" panose="020B0604020202020204" pitchFamily="34" charset="0"/>
              </a:rPr>
              <a:t>How often do you use food delivery apps ?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cs typeface="Arial" panose="020B0604020202020204" pitchFamily="34" charset="0"/>
              </a:rPr>
              <a:t>What features do you like or dislike in food delivery apps ?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cs typeface="Arial" panose="020B0604020202020204" pitchFamily="34" charset="0"/>
              </a:rPr>
              <a:t>What is your main reason for using a food delivery app ?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cs typeface="Arial" panose="020B0604020202020204" pitchFamily="34" charset="0"/>
              </a:rPr>
              <a:t>Have you faced any issues while using food delivery apps ? If yes, what were they ?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cs typeface="Arial" panose="020B0604020202020204" pitchFamily="34" charset="0"/>
              </a:rPr>
              <a:t>How do you discover various restaurants and food ?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cs typeface="Arial" panose="020B0604020202020204" pitchFamily="34" charset="0"/>
              </a:rPr>
              <a:t>How do you order food using these apps ?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cs typeface="Arial" panose="020B0604020202020204" pitchFamily="34" charset="0"/>
              </a:rPr>
              <a:t>How do you pay for your food orders ?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cs typeface="Arial" panose="020B0604020202020204" pitchFamily="34" charset="0"/>
              </a:rPr>
              <a:t>What additional features would you like to see in a food delivery app ?</a:t>
            </a:r>
          </a:p>
        </p:txBody>
      </p:sp>
    </p:spTree>
    <p:extLst>
      <p:ext uri="{BB962C8B-B14F-4D97-AF65-F5344CB8AC3E}">
        <p14:creationId xmlns:p14="http://schemas.microsoft.com/office/powerpoint/2010/main" val="4271752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636" y="2520194"/>
            <a:ext cx="7428728" cy="1817611"/>
          </a:xfrm>
        </p:spPr>
        <p:txBody>
          <a:bodyPr anchor="ctr"/>
          <a:lstStyle/>
          <a:p>
            <a:pPr algn="ctr"/>
            <a:r>
              <a:rPr lang="en-US" sz="7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 </a:t>
            </a:r>
          </a:p>
        </p:txBody>
      </p:sp>
    </p:spTree>
    <p:extLst>
      <p:ext uri="{BB962C8B-B14F-4D97-AF65-F5344CB8AC3E}">
        <p14:creationId xmlns:p14="http://schemas.microsoft.com/office/powerpoint/2010/main" val="29076967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56384F2-72C1-4895-9502-934BC692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6846"/>
            <a:ext cx="5461371" cy="49907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FF0000"/>
                </a:solidFill>
              </a:rPr>
              <a:t>Persona: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0019E9-E525-482C-ADDD-12C2DF44C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371" y="358815"/>
            <a:ext cx="4542202" cy="574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72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59" y="2247846"/>
            <a:ext cx="622953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Team Members</a:t>
            </a:r>
            <a:br>
              <a:rPr lang="en-US" dirty="0">
                <a:solidFill>
                  <a:schemeClr val="accent6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Name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345956"/>
              </p:ext>
            </p:extLst>
          </p:nvPr>
        </p:nvGraphicFramePr>
        <p:xfrm>
          <a:off x="7533998" y="1688129"/>
          <a:ext cx="4132263" cy="2444999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605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+mj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j-lt"/>
                        </a:rPr>
                        <a:t>1-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Mennatallah Nabil Ali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471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2- Kareem Mohamed Snousi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4350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3- Mahmoud Abdelaty Hamed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532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4- Mohab Khalid Mahmoud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329" y="2520194"/>
            <a:ext cx="8933341" cy="1817611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Stakeholder Interview  </a:t>
            </a:r>
          </a:p>
        </p:txBody>
      </p:sp>
    </p:spTree>
    <p:extLst>
      <p:ext uri="{BB962C8B-B14F-4D97-AF65-F5344CB8AC3E}">
        <p14:creationId xmlns:p14="http://schemas.microsoft.com/office/powerpoint/2010/main" val="32836561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56384F2-72C1-4895-9502-934BC692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6846"/>
            <a:ext cx="5461371" cy="49907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FF0000"/>
                </a:solidFill>
              </a:rPr>
              <a:t>Stakeholder Interview  :</a:t>
            </a:r>
          </a:p>
        </p:txBody>
      </p:sp>
      <p:sp>
        <p:nvSpPr>
          <p:cNvPr id="15" name="Title 10">
            <a:extLst>
              <a:ext uri="{FF2B5EF4-FFF2-40B4-BE49-F238E27FC236}">
                <a16:creationId xmlns:a16="http://schemas.microsoft.com/office/drawing/2014/main" id="{D7E06E5E-DF4A-4256-A97B-CDCCFC31BC92}"/>
              </a:ext>
            </a:extLst>
          </p:cNvPr>
          <p:cNvSpPr txBox="1">
            <a:spLocks/>
          </p:cNvSpPr>
          <p:nvPr/>
        </p:nvSpPr>
        <p:spPr>
          <a:xfrm>
            <a:off x="365759" y="945133"/>
            <a:ext cx="11567740" cy="5129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What features would you like to see in a food delivery app ?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Should be register in app to use it  ?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It is necessary to access the geographic location or user enters it ?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en-US" sz="1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hat are payment methods ?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1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o you want add google map in app ? 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1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o you want filter the restaurants by governorate ? 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en-US" sz="1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hat search methods are used by the user ?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1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 user call delivery or chat or none ? 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1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oes the user display the order status ?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a typeface="Calibri" panose="020F0502020204030204" pitchFamily="34" charset="0"/>
                <a:cs typeface="Arial" panose="020B0604020202020204" pitchFamily="34" charset="0"/>
              </a:rPr>
              <a:t> A</a:t>
            </a:r>
            <a:r>
              <a:rPr lang="en-US" sz="1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 part of the order status ,users would like to view the location and arrival time , design a map      experience for customers to view this information ?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Is there offers section on the app ?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a typeface="Calibri" panose="020F0502020204030204" pitchFamily="34" charset="0"/>
                <a:cs typeface="Arial" panose="020B0604020202020204" pitchFamily="34" charset="0"/>
              </a:rPr>
              <a:t> W</a:t>
            </a:r>
            <a:r>
              <a:rPr lang="en-US" sz="1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hat notifications would you like to appear to the user ?</a:t>
            </a:r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145" y="2520194"/>
            <a:ext cx="8215710" cy="1817611"/>
          </a:xfrm>
        </p:spPr>
        <p:txBody>
          <a:bodyPr anchor="ctr"/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Competitor Analysis 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56384F2-72C1-4895-9502-934BC692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503"/>
            <a:ext cx="4838218" cy="49907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FF0000"/>
                </a:solidFill>
              </a:rPr>
              <a:t>Competitor Analysis :</a:t>
            </a:r>
          </a:p>
        </p:txBody>
      </p:sp>
      <p:sp>
        <p:nvSpPr>
          <p:cNvPr id="15" name="Title 10">
            <a:extLst>
              <a:ext uri="{FF2B5EF4-FFF2-40B4-BE49-F238E27FC236}">
                <a16:creationId xmlns:a16="http://schemas.microsoft.com/office/drawing/2014/main" id="{D7E06E5E-DF4A-4256-A97B-CDCCFC31BC92}"/>
              </a:ext>
            </a:extLst>
          </p:cNvPr>
          <p:cNvSpPr txBox="1">
            <a:spLocks/>
          </p:cNvSpPr>
          <p:nvPr/>
        </p:nvSpPr>
        <p:spPr>
          <a:xfrm>
            <a:off x="365759" y="945133"/>
            <a:ext cx="11567740" cy="5129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18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E1F084-1463-4371-8EA1-169121397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11" y="783083"/>
            <a:ext cx="10864495" cy="548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28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958" y="2520194"/>
            <a:ext cx="5914084" cy="1817611"/>
          </a:xfrm>
        </p:spPr>
        <p:txBody>
          <a:bodyPr anchor="ctr"/>
          <a:lstStyle/>
          <a:p>
            <a:pPr algn="ctr"/>
            <a:r>
              <a:rPr lang="en-US" sz="7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1405613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56384F2-72C1-4895-9502-934BC692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1181"/>
            <a:ext cx="5461371" cy="49907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FF0000"/>
                </a:solidFill>
              </a:rPr>
              <a:t>Survey :</a:t>
            </a:r>
          </a:p>
        </p:txBody>
      </p:sp>
      <p:sp>
        <p:nvSpPr>
          <p:cNvPr id="15" name="Title 10">
            <a:extLst>
              <a:ext uri="{FF2B5EF4-FFF2-40B4-BE49-F238E27FC236}">
                <a16:creationId xmlns:a16="http://schemas.microsoft.com/office/drawing/2014/main" id="{D7E06E5E-DF4A-4256-A97B-CDCCFC31BC92}"/>
              </a:ext>
            </a:extLst>
          </p:cNvPr>
          <p:cNvSpPr txBox="1">
            <a:spLocks/>
          </p:cNvSpPr>
          <p:nvPr/>
        </p:nvSpPr>
        <p:spPr>
          <a:xfrm>
            <a:off x="365759" y="856527"/>
            <a:ext cx="11567740" cy="4940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1- How often do you use food app or website to order meals?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a. Daily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b. 2-3 times a week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c. Once a week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d. Rarely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2- What features do you find most important when using a food app or website?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C4591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a. User interface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C4591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b. Variety of restaurants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C4591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c. Delivery speed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C4591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d. Reviews and ratings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C4591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e. Customization options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C4591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f. Loyalty rewards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C4591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3- On a scale of 1 to 10, how satisfied are you with the current food apps or websites you use?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a. 1-3 (Very Dissatisfied)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b. 4-6 (Somewhat Dissatisfied)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c. 7-8 (Neutral)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d. 9-10 (Satisfied)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001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56384F2-72C1-4895-9502-934BC692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1181"/>
            <a:ext cx="5461371" cy="49907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FF0000"/>
                </a:solidFill>
              </a:rPr>
              <a:t>Survey :</a:t>
            </a:r>
          </a:p>
        </p:txBody>
      </p:sp>
      <p:sp>
        <p:nvSpPr>
          <p:cNvPr id="15" name="Title 10">
            <a:extLst>
              <a:ext uri="{FF2B5EF4-FFF2-40B4-BE49-F238E27FC236}">
                <a16:creationId xmlns:a16="http://schemas.microsoft.com/office/drawing/2014/main" id="{D7E06E5E-DF4A-4256-A97B-CDCCFC31BC92}"/>
              </a:ext>
            </a:extLst>
          </p:cNvPr>
          <p:cNvSpPr txBox="1">
            <a:spLocks/>
          </p:cNvSpPr>
          <p:nvPr/>
        </p:nvSpPr>
        <p:spPr>
          <a:xfrm>
            <a:off x="365759" y="740780"/>
            <a:ext cx="11567740" cy="54961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4- What types of cuisine do you most frequently order through food apps or websites?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a. Italian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b. Asian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c. American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d. Mexican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5- Would you try a new food app or website if recommended by a friend?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a. Yes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b. No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6- What factors influence your decision to choose a particular restaurant on a food app or website?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C4591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a. Reviews and ratings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C4591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b. Menu options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C4591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c. Delivery speed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C4591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d. Discounts and promotions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C4591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e. Previous positive experiences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62626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7- How would you rate the accuracy of estimated delivery times on the food app or website you use?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a. Very accurate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b. Somewhat accurate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c. Neutral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d. Inaccurate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882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{2B2F1408-7083-48A6-B8A0-BF5851B6456A}tf11964407_win32</Template>
  <TotalTime>46</TotalTime>
  <Words>884</Words>
  <Application>Microsoft Office PowerPoint</Application>
  <PresentationFormat>Widescreen</PresentationFormat>
  <Paragraphs>147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Comic Sans MS</vt:lpstr>
      <vt:lpstr>Courier New</vt:lpstr>
      <vt:lpstr>Gill Sans Nova</vt:lpstr>
      <vt:lpstr>Gill Sans Nova Light</vt:lpstr>
      <vt:lpstr>Sagona Book</vt:lpstr>
      <vt:lpstr>Wingdings</vt:lpstr>
      <vt:lpstr>Office Theme</vt:lpstr>
      <vt:lpstr>UI &amp; UX Presentation</vt:lpstr>
      <vt:lpstr>Team Members Name</vt:lpstr>
      <vt:lpstr>Stakeholder Interview  </vt:lpstr>
      <vt:lpstr>Stakeholder Interview  :</vt:lpstr>
      <vt:lpstr>Competitor Analysis </vt:lpstr>
      <vt:lpstr>Competitor Analysis :</vt:lpstr>
      <vt:lpstr>Survey</vt:lpstr>
      <vt:lpstr>Survey :</vt:lpstr>
      <vt:lpstr>Survey :</vt:lpstr>
      <vt:lpstr>Survey :</vt:lpstr>
      <vt:lpstr>Survey :</vt:lpstr>
      <vt:lpstr>Survey :</vt:lpstr>
      <vt:lpstr>User Interview </vt:lpstr>
      <vt:lpstr>User Interview   :</vt:lpstr>
      <vt:lpstr>Persona </vt:lpstr>
      <vt:lpstr>Persona: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&amp; UX Presentation</dc:title>
  <dc:creator>Mahmoud Abdelaty</dc:creator>
  <cp:lastModifiedBy>Mahmoud Abdelaty</cp:lastModifiedBy>
  <cp:revision>2</cp:revision>
  <dcterms:created xsi:type="dcterms:W3CDTF">2023-12-20T19:16:53Z</dcterms:created>
  <dcterms:modified xsi:type="dcterms:W3CDTF">2023-12-20T20:03:45Z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