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2" r:id="rId5"/>
    <p:sldId id="273" r:id="rId6"/>
    <p:sldId id="284" r:id="rId7"/>
    <p:sldId id="259" r:id="rId8"/>
    <p:sldId id="298" r:id="rId9"/>
    <p:sldId id="278" r:id="rId10"/>
    <p:sldId id="285" r:id="rId11"/>
    <p:sldId id="286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>
        <p:scale>
          <a:sx n="50" d="100"/>
          <a:sy n="50" d="100"/>
        </p:scale>
        <p:origin x="62" y="7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360"/>
            <a:ext cx="9144000" cy="2387600"/>
          </a:xfrm>
        </p:spPr>
        <p:txBody>
          <a:bodyPr anchor="ctr"/>
          <a:lstStyle/>
          <a:p>
            <a:r>
              <a:rPr lang="en-US" dirty="0"/>
              <a:t>UI &amp; UX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740780"/>
            <a:ext cx="11567740" cy="5496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4- What types of cuisine do you most frequently order through food apps or websites?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Italian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Asian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American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Mexican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5- Would you try a new food app or website if recommended by a friend?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Yes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No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6- What factors influence your decision to choose a particular restaurant on a food app or website?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Reviews and ratings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Menu options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Delivery speed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Discounts and promotions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e. Previous positive experiences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7- How would you rate the accuracy of estimated delivery times on the food app or website you use?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Very accurate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Somewhat accurate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Neutral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Inaccurate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8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12130" y="650251"/>
            <a:ext cx="11567740" cy="5195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8- Which payment method do you prefer, cash or visa, when using a food app or website?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Cash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Visa/MasterCard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9- How satisfied are you with the customer service of a food app or website you've used before? And why?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Very satisfied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b. Somewhat satisfied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Neutral d. Somewhat dissatisfied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e. Very dissatisfied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10- Is the inclusion of nutritional information for menu items important to you when using a food app or website? And why?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Yes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b. No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11- How did you first learn about the food app you have used before?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App store recommendation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b. Social media advertisement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Friends or family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Online search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5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752354"/>
            <a:ext cx="11567740" cy="528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12 - </a:t>
            </a: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 terms of user experience, how would you rate the navigation and overall usability of the food app or website you currently use?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Excellent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Good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Fair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Poor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13-</a:t>
            </a: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Would you recommend your favorite food app or website to others?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Yes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No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62626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14- </a:t>
            </a: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How important is it for a food app or website to provide a responsive and helpful customer support system?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Very important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Somewhat important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Neutral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Not important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15- In your opinion, how important is the accuracy of order tracking and real-time updates during the delivery process?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Very important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Somewhat important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Neutral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Not important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6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6452" y="765497"/>
            <a:ext cx="5189395" cy="33085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16 - What is your </a:t>
            </a:r>
            <a:r>
              <a:rPr lang="en-US" sz="14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governorate 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……………………………………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17- What is your gender ?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Male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Female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18- What is your age range 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under 18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18 – 25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25 – 45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45 – 60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B9BD5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e. Greater than 60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A5032-B016-43A8-ACB9-3E19839E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03" y="1538933"/>
            <a:ext cx="4290079" cy="3492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89806B-D813-48E1-849E-BA30A5F62612}"/>
              </a:ext>
            </a:extLst>
          </p:cNvPr>
          <p:cNvSpPr txBox="1"/>
          <p:nvPr/>
        </p:nvSpPr>
        <p:spPr>
          <a:xfrm>
            <a:off x="898357" y="5319067"/>
            <a:ext cx="6160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https://docs.google.com/forms/d/e/1FAIpQLScHNYp5DXt8Fli1rkSDKH1_n5b6A4JowbL27A3n2-ZFEpbMsg/viewform</a:t>
            </a:r>
          </a:p>
        </p:txBody>
      </p:sp>
    </p:spTree>
    <p:extLst>
      <p:ext uri="{BB962C8B-B14F-4D97-AF65-F5344CB8AC3E}">
        <p14:creationId xmlns:p14="http://schemas.microsoft.com/office/powerpoint/2010/main" val="109255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6" y="2520194"/>
            <a:ext cx="7428728" cy="1817611"/>
          </a:xfrm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Interview </a:t>
            </a:r>
          </a:p>
        </p:txBody>
      </p:sp>
    </p:spTree>
    <p:extLst>
      <p:ext uri="{BB962C8B-B14F-4D97-AF65-F5344CB8AC3E}">
        <p14:creationId xmlns:p14="http://schemas.microsoft.com/office/powerpoint/2010/main" val="79850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846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User Interview  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1145894"/>
            <a:ext cx="11567740" cy="4872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Why do you choose one food delivery service over another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How often do you use food delivery apps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What features do you like or dislike in food delivery apps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What is your main reason for using a food delivery app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Have you faced any issues while using food delivery apps ? If yes, what were they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How do you discover various restaurants and food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How do you order food using these apps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How do you pay for your food orders 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cs typeface="Arial" panose="020B0604020202020204" pitchFamily="34" charset="0"/>
              </a:rPr>
              <a:t>What additional features would you like to see in a food delivery app ?</a:t>
            </a:r>
          </a:p>
        </p:txBody>
      </p:sp>
    </p:spTree>
    <p:extLst>
      <p:ext uri="{BB962C8B-B14F-4D97-AF65-F5344CB8AC3E}">
        <p14:creationId xmlns:p14="http://schemas.microsoft.com/office/powerpoint/2010/main" val="427175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6" y="2520194"/>
            <a:ext cx="7428728" cy="1817611"/>
          </a:xfrm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 </a:t>
            </a:r>
          </a:p>
        </p:txBody>
      </p:sp>
    </p:spTree>
    <p:extLst>
      <p:ext uri="{BB962C8B-B14F-4D97-AF65-F5344CB8AC3E}">
        <p14:creationId xmlns:p14="http://schemas.microsoft.com/office/powerpoint/2010/main" val="290769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846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Persona: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19E9-E525-482C-ADDD-12C2DF44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71" y="358815"/>
            <a:ext cx="4542202" cy="57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2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9" y="2247846"/>
            <a:ext cx="622953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Team Members</a:t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Name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44604"/>
              </p:ext>
            </p:extLst>
          </p:nvPr>
        </p:nvGraphicFramePr>
        <p:xfrm>
          <a:off x="7533998" y="1688129"/>
          <a:ext cx="4132263" cy="2369214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0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1-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Mennatallah Nabil Ali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4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2- Kareem Mohamed Snousi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3- Mahmoud Abdelaty Hamed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456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4- Mohab Khalid Mahmoud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29" y="2520194"/>
            <a:ext cx="8933341" cy="1817611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 Interview  </a:t>
            </a:r>
          </a:p>
        </p:txBody>
      </p:sp>
    </p:spTree>
    <p:extLst>
      <p:ext uri="{BB962C8B-B14F-4D97-AF65-F5344CB8AC3E}">
        <p14:creationId xmlns:p14="http://schemas.microsoft.com/office/powerpoint/2010/main" val="328365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846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Stakeholder Interview 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12130" y="1249680"/>
            <a:ext cx="11567740" cy="45919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Where do you think the app should  focus its service geo?</a:t>
            </a:r>
            <a:endParaRPr lang="ar-EG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Who do you think the main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competitores</a:t>
            </a:r>
            <a:r>
              <a:rPr lang="ar-EG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ar-EG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Why would a user resort to using the app?</a:t>
            </a:r>
            <a:endParaRPr lang="ar-EG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 rtl="0">
              <a:lnSpc>
                <a:spcPct val="150000"/>
              </a:lnSpc>
              <a:buFont typeface="+mj-lt"/>
              <a:buAutoNum type="arabicPeriod"/>
            </a:pPr>
            <a:r>
              <a:rPr lang="en-US" sz="1800" kern="100" dirty="0">
                <a:cs typeface="Arial" panose="020B0604020202020204" pitchFamily="34" charset="0"/>
              </a:rPr>
              <a:t>What features would you like to see in a food delivery app ?</a:t>
            </a:r>
          </a:p>
          <a:p>
            <a:pPr marL="228600" indent="-228600" rtl="0">
              <a:lnSpc>
                <a:spcPct val="150000"/>
              </a:lnSpc>
              <a:buFont typeface="+mj-lt"/>
              <a:buAutoNum type="arabicPeriod"/>
            </a:pPr>
            <a:r>
              <a:rPr lang="en-US" sz="1800" kern="100" dirty="0">
                <a:cs typeface="Arial" panose="020B0604020202020204" pitchFamily="34" charset="0"/>
              </a:rPr>
              <a:t>Should be register in app to use it ?</a:t>
            </a:r>
          </a:p>
          <a:p>
            <a:pPr marL="228600" indent="-228600" rtl="0">
              <a:lnSpc>
                <a:spcPct val="150000"/>
              </a:lnSpc>
              <a:buFont typeface="+mj-lt"/>
              <a:buAutoNum type="arabicPeriod"/>
            </a:pPr>
            <a:r>
              <a:rPr lang="en-US" sz="1800" kern="100" dirty="0">
                <a:cs typeface="Arial" panose="020B0604020202020204" pitchFamily="34" charset="0"/>
              </a:rPr>
              <a:t>It is necessary to access the geographic location or user enters it ?</a:t>
            </a:r>
          </a:p>
          <a:p>
            <a:pPr marL="228600" indent="-228600" rtl="0">
              <a:lnSpc>
                <a:spcPct val="150000"/>
              </a:lnSpc>
              <a:buFont typeface="+mj-lt"/>
              <a:buAutoNum type="arabicPeriod"/>
            </a:pPr>
            <a:r>
              <a:rPr lang="en-US" sz="1800" kern="100" dirty="0">
                <a:cs typeface="Arial" panose="020B0604020202020204" pitchFamily="34" charset="0"/>
              </a:rPr>
              <a:t>What are payment methods ?</a:t>
            </a:r>
          </a:p>
          <a:p>
            <a:pPr marL="228600" indent="-228600" rtl="0">
              <a:lnSpc>
                <a:spcPct val="150000"/>
              </a:lnSpc>
              <a:buFont typeface="+mj-lt"/>
              <a:buAutoNum type="arabicPeriod"/>
            </a:pPr>
            <a:r>
              <a:rPr lang="en-US" sz="1800" kern="100" dirty="0">
                <a:cs typeface="Arial" panose="020B0604020202020204" pitchFamily="34" charset="0"/>
              </a:rPr>
              <a:t>Do you want add google map in app ? </a:t>
            </a:r>
          </a:p>
          <a:p>
            <a:pPr rtl="0">
              <a:lnSpc>
                <a:spcPct val="150000"/>
              </a:lnSpc>
            </a:pPr>
            <a:br>
              <a:rPr lang="en-US" sz="800" dirty="0"/>
            </a:br>
            <a:endParaRPr lang="en-US" sz="800" dirty="0"/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846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Stakeholder Interview 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12130" y="1524000"/>
            <a:ext cx="11567740" cy="33985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rtl="0">
              <a:lnSpc>
                <a:spcPct val="150000"/>
              </a:lnSpc>
              <a:buFont typeface="+mj-lt"/>
              <a:buAutoNum type="arabicPeriod" startAt="9"/>
            </a:pPr>
            <a:r>
              <a:rPr lang="en-US" sz="1800" kern="100" dirty="0">
                <a:cs typeface="Arial" panose="020B0604020202020204" pitchFamily="34" charset="0"/>
              </a:rPr>
              <a:t>Do you want filter the restaurants by governorate ? 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 startAt="9"/>
            </a:pPr>
            <a:r>
              <a:rPr lang="en-US" sz="1800" kern="100" dirty="0">
                <a:cs typeface="Arial" panose="020B0604020202020204" pitchFamily="34" charset="0"/>
              </a:rPr>
              <a:t>What search methods are used by the user ?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 startAt="9"/>
            </a:pPr>
            <a:r>
              <a:rPr lang="en-US" sz="1800" kern="100" dirty="0">
                <a:cs typeface="Arial" panose="020B0604020202020204" pitchFamily="34" charset="0"/>
              </a:rPr>
              <a:t>Can user call delivery or chat or none ? 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 startAt="9"/>
            </a:pPr>
            <a:r>
              <a:rPr lang="en-US" sz="1800" kern="100" dirty="0">
                <a:cs typeface="Arial" panose="020B0604020202020204" pitchFamily="34" charset="0"/>
              </a:rPr>
              <a:t>Does the user display the order status ?</a:t>
            </a:r>
            <a:endParaRPr lang="ar-EG" sz="1800" kern="1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+mj-lt"/>
              <a:buAutoNum type="arabicPeriod" startAt="9"/>
            </a:pPr>
            <a:r>
              <a:rPr lang="en-US" sz="1800" kern="100" dirty="0">
                <a:cs typeface="Arial" panose="020B0604020202020204" pitchFamily="34" charset="0"/>
              </a:rPr>
              <a:t>As part of the order status ,users would like to view the location and arrival time , design a map experience for customers to view this information ?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 startAt="9"/>
            </a:pPr>
            <a:r>
              <a:rPr lang="en-US" sz="1800" kern="100" dirty="0">
                <a:cs typeface="Arial" panose="020B0604020202020204" pitchFamily="34" charset="0"/>
              </a:rPr>
              <a:t>Is there offers section on the app ?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 startAt="9"/>
            </a:pPr>
            <a:r>
              <a:rPr lang="en-US" sz="1800" kern="100" dirty="0">
                <a:cs typeface="Arial" panose="020B0604020202020204" pitchFamily="34" charset="0"/>
              </a:rPr>
              <a:t>What notifications would you like to appear to the user ?</a:t>
            </a:r>
          </a:p>
        </p:txBody>
      </p:sp>
    </p:spTree>
    <p:extLst>
      <p:ext uri="{BB962C8B-B14F-4D97-AF65-F5344CB8AC3E}">
        <p14:creationId xmlns:p14="http://schemas.microsoft.com/office/powerpoint/2010/main" val="173765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145" y="2520194"/>
            <a:ext cx="8215710" cy="1817611"/>
          </a:xfrm>
        </p:spPr>
        <p:txBody>
          <a:bodyPr anchor="ctr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Competitor Analysis 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503"/>
            <a:ext cx="4838218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Competitor Analysis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945133"/>
            <a:ext cx="11567740" cy="5129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19F13-330F-45FF-8F65-5BC80AA0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412"/>
            <a:ext cx="12192000" cy="53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2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58" y="2520194"/>
            <a:ext cx="5914084" cy="1817611"/>
          </a:xfrm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40561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6384F2-72C1-4895-9502-934BC692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81"/>
            <a:ext cx="5461371" cy="4990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FF0000"/>
                </a:solidFill>
              </a:rPr>
              <a:t>Survey :</a:t>
            </a:r>
          </a:p>
        </p:txBody>
      </p:sp>
      <p:sp>
        <p:nvSpPr>
          <p:cNvPr id="15" name="Title 10">
            <a:extLst>
              <a:ext uri="{FF2B5EF4-FFF2-40B4-BE49-F238E27FC236}">
                <a16:creationId xmlns:a16="http://schemas.microsoft.com/office/drawing/2014/main" id="{D7E06E5E-DF4A-4256-A97B-CDCCFC31BC92}"/>
              </a:ext>
            </a:extLst>
          </p:cNvPr>
          <p:cNvSpPr txBox="1">
            <a:spLocks/>
          </p:cNvSpPr>
          <p:nvPr/>
        </p:nvSpPr>
        <p:spPr>
          <a:xfrm>
            <a:off x="365759" y="856527"/>
            <a:ext cx="11567740" cy="4940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1- How often do you use food app or website to order meals?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Daily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2-3 times a week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c. Once a week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d. Rarely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2- What features do you find most important when using a food app or website?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User interface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Variety of restaurants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Delivery speed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Reviews and ratings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e. Customization options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f. Loyalty rewards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C4591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3- On a scale of 1 to 10, how satisfied are you with the current food apps or websites you use?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a. 1-3 (Very Dissatisfied)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b. 4-6 (Somewhat Dissatisfied)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c. 7-8 (Neutral)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d. 9-10 (Satisfied)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0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{2B2F1408-7083-48A6-B8A0-BF5851B6456A}tf11964407_win32</Template>
  <TotalTime>158</TotalTime>
  <Words>935</Words>
  <Application>Microsoft Office PowerPoint</Application>
  <PresentationFormat>Widescreen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Comic Sans MS</vt:lpstr>
      <vt:lpstr>Courier New</vt:lpstr>
      <vt:lpstr>Gill Sans Nova</vt:lpstr>
      <vt:lpstr>Gill Sans Nova Light</vt:lpstr>
      <vt:lpstr>Sagona Book</vt:lpstr>
      <vt:lpstr>Wingdings</vt:lpstr>
      <vt:lpstr>Office Theme</vt:lpstr>
      <vt:lpstr>UI &amp; UX Presentation</vt:lpstr>
      <vt:lpstr>Team Members Name</vt:lpstr>
      <vt:lpstr>Stakeholder Interview  </vt:lpstr>
      <vt:lpstr>Stakeholder Interview  :</vt:lpstr>
      <vt:lpstr>Stakeholder Interview  :</vt:lpstr>
      <vt:lpstr>Competitor Analysis </vt:lpstr>
      <vt:lpstr>Competitor Analysis :</vt:lpstr>
      <vt:lpstr>Survey</vt:lpstr>
      <vt:lpstr>Survey :</vt:lpstr>
      <vt:lpstr>Survey :</vt:lpstr>
      <vt:lpstr>Survey :</vt:lpstr>
      <vt:lpstr>Survey :</vt:lpstr>
      <vt:lpstr>Survey :</vt:lpstr>
      <vt:lpstr>User Interview </vt:lpstr>
      <vt:lpstr>User Interview   :</vt:lpstr>
      <vt:lpstr>Persona </vt:lpstr>
      <vt:lpstr>Persona: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&amp; UX Presentation</dc:title>
  <dc:creator>Mahmoud Abdelaty</dc:creator>
  <cp:lastModifiedBy>Mahmoud Abdelaty</cp:lastModifiedBy>
  <cp:revision>6</cp:revision>
  <dcterms:created xsi:type="dcterms:W3CDTF">2023-12-20T19:16:53Z</dcterms:created>
  <dcterms:modified xsi:type="dcterms:W3CDTF">2023-12-21T08:00:06Z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