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57" r:id="rId17"/>
    <p:sldId id="258" r:id="rId18"/>
    <p:sldId id="259" r:id="rId19"/>
    <p:sldId id="260" r:id="rId20"/>
    <p:sldId id="261" r:id="rId21"/>
    <p:sldId id="262" r:id="rId22"/>
    <p:sldId id="264" r:id="rId23"/>
    <p:sldId id="266" r:id="rId24"/>
    <p:sldId id="263" r:id="rId25"/>
    <p:sldId id="267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0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2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8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71322-7D03-4030-82C1-29F26F9B6C6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RWD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069" y="169183"/>
            <a:ext cx="10515600" cy="99341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RWD | AWD (RWD) | </a:t>
            </a:r>
            <a:r>
              <a:rPr lang="en-US" dirty="0" smtClean="0">
                <a:solidFill>
                  <a:srgbClr val="FF0000"/>
                </a:solidFill>
              </a:rPr>
              <a:t>FWD (using absolute measure units : width : 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05794" y="1345474"/>
            <a:ext cx="4532812" cy="2873829"/>
            <a:chOff x="3905794" y="1345474"/>
            <a:chExt cx="4532812" cy="2873829"/>
          </a:xfrm>
        </p:grpSpPr>
        <p:sp>
          <p:nvSpPr>
            <p:cNvPr id="4" name="Rectangle 3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8438607" y="2475412"/>
            <a:ext cx="2680062" cy="55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18669" y="2290746"/>
            <a:ext cx="1606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Width:1000px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9006" y="4362995"/>
            <a:ext cx="1397726" cy="2351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8559" y="4715689"/>
            <a:ext cx="2852057" cy="1998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11886" y="4715690"/>
            <a:ext cx="4180114" cy="2142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09006" y="4715689"/>
            <a:ext cx="3030583" cy="1985557"/>
            <a:chOff x="3905794" y="1345474"/>
            <a:chExt cx="4532812" cy="2873829"/>
          </a:xfrm>
        </p:grpSpPr>
        <p:sp>
          <p:nvSpPr>
            <p:cNvPr id="20" name="Rectangle 19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18559" y="4463143"/>
            <a:ext cx="3030583" cy="1985557"/>
            <a:chOff x="3905794" y="1345474"/>
            <a:chExt cx="4532812" cy="2873829"/>
          </a:xfrm>
        </p:grpSpPr>
        <p:sp>
          <p:nvSpPr>
            <p:cNvPr id="28" name="Rectangle 27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088086" y="4761925"/>
            <a:ext cx="3030583" cy="1985557"/>
            <a:chOff x="3905794" y="1345474"/>
            <a:chExt cx="4532812" cy="2873829"/>
          </a:xfrm>
        </p:grpSpPr>
        <p:sp>
          <p:nvSpPr>
            <p:cNvPr id="36" name="Rectangle 35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1606732" y="2290746"/>
            <a:ext cx="2120561" cy="180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00307" y="4258494"/>
            <a:ext cx="395792" cy="152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438606" y="3344011"/>
            <a:ext cx="1524306" cy="120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6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069" y="169183"/>
            <a:ext cx="10515600" cy="99341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RWD | </a:t>
            </a:r>
            <a:r>
              <a:rPr lang="en-US" dirty="0" smtClean="0">
                <a:solidFill>
                  <a:srgbClr val="FF0000"/>
                </a:solidFill>
              </a:rPr>
              <a:t>AWD</a:t>
            </a:r>
            <a:r>
              <a:rPr lang="en-US" dirty="0" smtClean="0"/>
              <a:t> (RWD) | </a:t>
            </a:r>
            <a:r>
              <a:rPr lang="en-US" dirty="0"/>
              <a:t>FWD (using absolute measure units : width : 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905794" y="1345474"/>
            <a:ext cx="4532812" cy="2873829"/>
            <a:chOff x="3905794" y="1345474"/>
            <a:chExt cx="4532812" cy="2873829"/>
          </a:xfrm>
        </p:grpSpPr>
        <p:sp>
          <p:nvSpPr>
            <p:cNvPr id="4" name="Rectangle 3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8438607" y="2613912"/>
            <a:ext cx="2680062" cy="41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18669" y="2290746"/>
            <a:ext cx="160673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Width:relative</a:t>
            </a:r>
            <a:r>
              <a:rPr lang="en-US" dirty="0" smtClean="0"/>
              <a:t> measure units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9006" y="4362995"/>
            <a:ext cx="1397726" cy="2351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8559" y="4715689"/>
            <a:ext cx="2852057" cy="1998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11886" y="4715690"/>
            <a:ext cx="4180114" cy="2142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09007" y="4715689"/>
            <a:ext cx="1406458" cy="1985557"/>
            <a:chOff x="3905794" y="1345474"/>
            <a:chExt cx="4561130" cy="2873829"/>
          </a:xfrm>
        </p:grpSpPr>
        <p:sp>
          <p:nvSpPr>
            <p:cNvPr id="20" name="Rectangle 19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18854" y="2174966"/>
              <a:ext cx="454807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18560" y="4463143"/>
            <a:ext cx="2895602" cy="1985557"/>
            <a:chOff x="3905794" y="1345474"/>
            <a:chExt cx="4532812" cy="2873829"/>
          </a:xfrm>
        </p:grpSpPr>
        <p:sp>
          <p:nvSpPr>
            <p:cNvPr id="28" name="Rectangle 27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14308" y="2168437"/>
              <a:ext cx="656223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088086" y="4761925"/>
            <a:ext cx="3030583" cy="1985557"/>
            <a:chOff x="3905794" y="1345474"/>
            <a:chExt cx="4532812" cy="2873829"/>
          </a:xfrm>
        </p:grpSpPr>
        <p:sp>
          <p:nvSpPr>
            <p:cNvPr id="36" name="Rectangle 35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1606732" y="2290746"/>
            <a:ext cx="2120561" cy="180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00307" y="4258494"/>
            <a:ext cx="395792" cy="152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438606" y="3344011"/>
            <a:ext cx="1524306" cy="120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97280" y="457200"/>
            <a:ext cx="1515291" cy="111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431074" y="1698171"/>
            <a:ext cx="2482884" cy="77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 layout for specific dimensions 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28512" y="5031499"/>
            <a:ext cx="438743" cy="102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12664" y="5024094"/>
            <a:ext cx="438743" cy="102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-440219" y="2706445"/>
            <a:ext cx="229514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Media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2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069" y="169183"/>
            <a:ext cx="10515600" cy="99341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RWD</a:t>
            </a:r>
            <a:r>
              <a:rPr lang="en-US" dirty="0" smtClean="0"/>
              <a:t> | AWD (RWD) | </a:t>
            </a:r>
            <a:r>
              <a:rPr lang="en-US" dirty="0"/>
              <a:t>FWD (using absolute measure units : width : 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905794" y="1345474"/>
            <a:ext cx="4532812" cy="2873829"/>
            <a:chOff x="3905794" y="1345474"/>
            <a:chExt cx="4532812" cy="2873829"/>
          </a:xfrm>
        </p:grpSpPr>
        <p:sp>
          <p:nvSpPr>
            <p:cNvPr id="4" name="Rectangle 3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8438607" y="2752411"/>
            <a:ext cx="2680062" cy="27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18669" y="2290746"/>
            <a:ext cx="193112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Width:relative</a:t>
            </a:r>
            <a:r>
              <a:rPr lang="en-US" dirty="0"/>
              <a:t> </a:t>
            </a:r>
            <a:r>
              <a:rPr lang="en-US" dirty="0" smtClean="0"/>
              <a:t>100%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9006" y="4362995"/>
            <a:ext cx="1397726" cy="16105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8559" y="4715689"/>
            <a:ext cx="2852057" cy="1998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11886" y="4715690"/>
            <a:ext cx="4180114" cy="2142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09007" y="4376051"/>
            <a:ext cx="1397726" cy="1985557"/>
            <a:chOff x="3905794" y="1345474"/>
            <a:chExt cx="4532812" cy="2873829"/>
          </a:xfrm>
        </p:grpSpPr>
        <p:sp>
          <p:nvSpPr>
            <p:cNvPr id="20" name="Rectangle 19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18857" y="2174966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18559" y="4463143"/>
            <a:ext cx="2852057" cy="1985557"/>
            <a:chOff x="3905794" y="1345474"/>
            <a:chExt cx="4532812" cy="2873829"/>
          </a:xfrm>
        </p:grpSpPr>
        <p:sp>
          <p:nvSpPr>
            <p:cNvPr id="28" name="Rectangle 27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048897" y="4761925"/>
            <a:ext cx="4103914" cy="1985557"/>
            <a:chOff x="3905794" y="1345474"/>
            <a:chExt cx="4532812" cy="2873829"/>
          </a:xfrm>
        </p:grpSpPr>
        <p:sp>
          <p:nvSpPr>
            <p:cNvPr id="36" name="Rectangle 35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1606732" y="2290746"/>
            <a:ext cx="2120561" cy="180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00307" y="4258494"/>
            <a:ext cx="395792" cy="152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438606" y="3344011"/>
            <a:ext cx="1524306" cy="120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-470263" y="485503"/>
            <a:ext cx="1332412" cy="98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888274" y="1593669"/>
            <a:ext cx="26386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 horizontal </a:t>
            </a:r>
            <a:r>
              <a:rPr lang="en-US" dirty="0"/>
              <a:t>s</a:t>
            </a:r>
            <a:r>
              <a:rPr lang="en-US" dirty="0" smtClean="0"/>
              <a:t>crollers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screens : according width for screen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560320"/>
            <a:ext cx="1946366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Small Screen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7257" y="2560320"/>
            <a:ext cx="1528354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Screen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67646" y="2534194"/>
            <a:ext cx="1528354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 Screen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88035" y="2534194"/>
            <a:ext cx="1528354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largeScreen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08424" y="2534194"/>
            <a:ext cx="1528354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Large Screen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589622" y="2534194"/>
            <a:ext cx="160237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</a:t>
            </a:r>
            <a:r>
              <a:rPr lang="en-US" dirty="0" err="1" smtClean="0"/>
              <a:t>Extra</a:t>
            </a:r>
            <a:r>
              <a:rPr lang="en-US" dirty="0" smtClean="0"/>
              <a:t> Large 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201783" y="339634"/>
            <a:ext cx="152835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Breakpoints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576px</a:t>
            </a:r>
          </a:p>
          <a:p>
            <a:r>
              <a:rPr lang="en-US" dirty="0" smtClean="0"/>
              <a:t>768px</a:t>
            </a:r>
          </a:p>
          <a:p>
            <a:r>
              <a:rPr lang="en-US" dirty="0" smtClean="0"/>
              <a:t>992px</a:t>
            </a:r>
          </a:p>
          <a:p>
            <a:r>
              <a:rPr lang="en-US" dirty="0" smtClean="0"/>
              <a:t>1200px</a:t>
            </a:r>
          </a:p>
          <a:p>
            <a:r>
              <a:rPr lang="en-US" dirty="0" smtClean="0"/>
              <a:t>1400px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383280"/>
            <a:ext cx="19463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0px – 575.999px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8251" y="3383280"/>
            <a:ext cx="19463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576px – 767.999px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67646" y="3411192"/>
            <a:ext cx="19463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768px-991.99px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035" y="3411192"/>
            <a:ext cx="173300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992px-1199.99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06098" y="3411192"/>
            <a:ext cx="173300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1200-1399.99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24307" y="3383280"/>
            <a:ext cx="173300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1400 and more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1754776" y="2603412"/>
            <a:ext cx="15283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Screen infix</a:t>
            </a:r>
            <a:r>
              <a:rPr lang="en-US" dirty="0" smtClean="0"/>
              <a:t>:</a:t>
            </a:r>
          </a:p>
          <a:p>
            <a:r>
              <a:rPr lang="en-US" dirty="0" err="1"/>
              <a:t>x</a:t>
            </a:r>
            <a:r>
              <a:rPr lang="en-US" dirty="0" err="1" smtClean="0"/>
              <a:t>s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m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d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g</a:t>
            </a:r>
            <a:endParaRPr lang="en-US" dirty="0" smtClean="0"/>
          </a:p>
          <a:p>
            <a:r>
              <a:rPr lang="en-US" dirty="0"/>
              <a:t>x</a:t>
            </a:r>
            <a:r>
              <a:rPr lang="en-US" dirty="0" smtClean="0"/>
              <a:t>l</a:t>
            </a:r>
          </a:p>
          <a:p>
            <a:r>
              <a:rPr lang="en-US" dirty="0" err="1" smtClean="0"/>
              <a:t>xxl</a:t>
            </a:r>
            <a:endParaRPr lang="en-US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-1344706" y="3148148"/>
            <a:ext cx="5420317" cy="270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64424" y="5567082"/>
            <a:ext cx="23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49" y="-1927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Grid(rows and columns:12)</a:t>
            </a:r>
            <a:r>
              <a:rPr lang="en-US" dirty="0" smtClean="0"/>
              <a:t> System :  rows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11467" y="1284767"/>
            <a:ext cx="9627326" cy="5172889"/>
            <a:chOff x="0" y="1293224"/>
            <a:chExt cx="5769432" cy="5172889"/>
          </a:xfrm>
        </p:grpSpPr>
        <p:sp>
          <p:nvSpPr>
            <p:cNvPr id="4" name="Rectangle 3"/>
            <p:cNvSpPr/>
            <p:nvPr/>
          </p:nvSpPr>
          <p:spPr>
            <a:xfrm>
              <a:off x="0" y="1306286"/>
              <a:ext cx="5769432" cy="51337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1306286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7349" y="1306286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6929" y="1293224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29741" y="1306286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44784" y="1306286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67448" y="1319348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24797" y="1319348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2146" y="1306286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97189" y="1319348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12232" y="1319348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1217453" y="967378"/>
            <a:ext cx="2194560" cy="100642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Total width : 100%;</a:t>
            </a:r>
          </a:p>
          <a:p>
            <a:r>
              <a:rPr lang="en-US" dirty="0" smtClean="0"/>
              <a:t>Column : 8.33%</a:t>
            </a:r>
          </a:p>
          <a:p>
            <a:r>
              <a:rPr lang="en-US" dirty="0" smtClean="0"/>
              <a:t>Fullwidth:12columns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.col-1{</a:t>
            </a:r>
          </a:p>
          <a:p>
            <a:r>
              <a:rPr lang="en-US" dirty="0" smtClean="0"/>
              <a:t>Width:8.33%;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.col-2{</a:t>
            </a:r>
          </a:p>
          <a:p>
            <a:r>
              <a:rPr lang="en-US" dirty="0" smtClean="0"/>
              <a:t>Width:16.66%;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.col-3{</a:t>
            </a:r>
          </a:p>
          <a:p>
            <a:r>
              <a:rPr lang="en-US" dirty="0" smtClean="0"/>
              <a:t>Width:25%;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..</a:t>
            </a:r>
          </a:p>
          <a:p>
            <a:endParaRPr lang="en-US" dirty="0"/>
          </a:p>
          <a:p>
            <a:r>
              <a:rPr lang="en-US" dirty="0" smtClean="0"/>
              <a:t>.col-12{</a:t>
            </a:r>
          </a:p>
          <a:p>
            <a:r>
              <a:rPr lang="en-US" dirty="0" smtClean="0"/>
              <a:t>Width:100%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.col-xs-1{</a:t>
            </a:r>
          </a:p>
          <a:p>
            <a:r>
              <a:rPr lang="en-US" dirty="0" smtClean="0"/>
              <a:t>Width:8.33%;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.col-sm-2{</a:t>
            </a:r>
          </a:p>
          <a:p>
            <a:r>
              <a:rPr lang="en-US" dirty="0"/>
              <a:t>	</a:t>
            </a:r>
            <a:r>
              <a:rPr lang="en-US" dirty="0" smtClean="0"/>
              <a:t>width:16.66%;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.col-1..12</a:t>
            </a:r>
          </a:p>
          <a:p>
            <a:r>
              <a:rPr lang="en-US" dirty="0" smtClean="0"/>
              <a:t>.col-sm-1…12</a:t>
            </a:r>
          </a:p>
          <a:p>
            <a:r>
              <a:rPr lang="en-US" dirty="0" smtClean="0"/>
              <a:t>.col-md-1..12</a:t>
            </a:r>
          </a:p>
          <a:p>
            <a:r>
              <a:rPr lang="en-US" dirty="0" smtClean="0"/>
              <a:t>.col-lg-1…12</a:t>
            </a:r>
          </a:p>
          <a:p>
            <a:r>
              <a:rPr lang="en-US" dirty="0" smtClean="0"/>
              <a:t>.col-xl-1..12</a:t>
            </a:r>
          </a:p>
          <a:p>
            <a:r>
              <a:rPr lang="en-US" dirty="0" smtClean="0"/>
              <a:t>.col-xxl-1..12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022351" y="1332410"/>
            <a:ext cx="762920" cy="514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048660" y="1332410"/>
            <a:ext cx="762920" cy="514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7909" y="1567543"/>
            <a:ext cx="5798194" cy="9013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6colmns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9015" y="2847703"/>
            <a:ext cx="771814" cy="9013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746898" y="-192561"/>
            <a:ext cx="2050789" cy="147732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.row{</a:t>
            </a:r>
          </a:p>
          <a:p>
            <a:r>
              <a:rPr lang="en-US" dirty="0" err="1">
                <a:solidFill>
                  <a:schemeClr val="bg1"/>
                </a:solidFill>
              </a:rPr>
              <a:t>d</a:t>
            </a:r>
            <a:r>
              <a:rPr lang="en-US" dirty="0" err="1" smtClean="0">
                <a:solidFill>
                  <a:schemeClr val="bg1"/>
                </a:solidFill>
              </a:rPr>
              <a:t>isplay:flex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Width:100%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Flex-wrap:wrap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68733" y="1626326"/>
            <a:ext cx="5659430" cy="9013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dirty="0" smtClean="0"/>
              <a:t>colmns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31938" y="-243588"/>
            <a:ext cx="2050789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.container{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31938" y="528361"/>
            <a:ext cx="2050789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.container-fluid{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835" y="645459"/>
            <a:ext cx="11470341" cy="5755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-537882" y="968188"/>
            <a:ext cx="766482" cy="95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111188" y="2097741"/>
            <a:ext cx="211118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Container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In xs:100</a:t>
            </a:r>
            <a:r>
              <a:rPr lang="en-US" dirty="0" smtClean="0"/>
              <a:t>%</a:t>
            </a:r>
          </a:p>
          <a:p>
            <a:r>
              <a:rPr lang="en-US" dirty="0" smtClean="0"/>
              <a:t>In </a:t>
            </a:r>
          </a:p>
          <a:p>
            <a:r>
              <a:rPr lang="en-US" b="1" dirty="0" smtClean="0"/>
              <a:t>other screens </a:t>
            </a:r>
            <a:r>
              <a:rPr lang="en-US" dirty="0" smtClean="0"/>
              <a:t>: with screen dim and leave margin auto from left and right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111188" y="4509247"/>
            <a:ext cx="211118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Container-fluid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In :100</a:t>
            </a:r>
            <a:r>
              <a:rPr lang="en-US" dirty="0" smtClean="0"/>
              <a:t>%</a:t>
            </a:r>
          </a:p>
        </p:txBody>
      </p:sp>
      <p:sp>
        <p:nvSpPr>
          <p:cNvPr id="9" name="Rectangle 8"/>
          <p:cNvSpPr/>
          <p:nvPr/>
        </p:nvSpPr>
        <p:spPr>
          <a:xfrm>
            <a:off x="295835" y="968188"/>
            <a:ext cx="11470341" cy="833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31005" y="2056686"/>
            <a:ext cx="3496235" cy="48013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.Show{}</a:t>
            </a:r>
          </a:p>
          <a:p>
            <a:r>
              <a:rPr lang="en-US" dirty="0" smtClean="0"/>
              <a:t>.show-</a:t>
            </a:r>
            <a:r>
              <a:rPr lang="en-US" dirty="0" err="1" smtClean="0"/>
              <a:t>sm</a:t>
            </a:r>
            <a:r>
              <a:rPr lang="en-US" dirty="0" smtClean="0"/>
              <a:t>{}</a:t>
            </a:r>
          </a:p>
          <a:p>
            <a:r>
              <a:rPr lang="en-US" dirty="0" smtClean="0"/>
              <a:t>.show-md{</a:t>
            </a:r>
          </a:p>
          <a:p>
            <a:r>
              <a:rPr lang="en-US" dirty="0" err="1" smtClean="0"/>
              <a:t>Display:block</a:t>
            </a:r>
            <a:r>
              <a:rPr lang="en-US" dirty="0" smtClean="0"/>
              <a:t>;}</a:t>
            </a:r>
          </a:p>
          <a:p>
            <a:r>
              <a:rPr lang="en-US" dirty="0" smtClean="0"/>
              <a:t>.show-</a:t>
            </a:r>
            <a:r>
              <a:rPr lang="en-US" dirty="0" err="1" smtClean="0"/>
              <a:t>lg</a:t>
            </a:r>
            <a:r>
              <a:rPr lang="en-US" dirty="0" smtClean="0"/>
              <a:t>{}</a:t>
            </a:r>
          </a:p>
          <a:p>
            <a:r>
              <a:rPr lang="en-US" dirty="0"/>
              <a:t>.</a:t>
            </a:r>
            <a:r>
              <a:rPr lang="en-US" dirty="0" smtClean="0"/>
              <a:t>show-</a:t>
            </a:r>
            <a:r>
              <a:rPr lang="en-US" dirty="0" err="1" smtClean="0"/>
              <a:t>xlg</a:t>
            </a:r>
            <a:r>
              <a:rPr lang="en-US" dirty="0"/>
              <a:t>{}</a:t>
            </a:r>
          </a:p>
          <a:p>
            <a:r>
              <a:rPr lang="en-US" dirty="0"/>
              <a:t>.</a:t>
            </a:r>
            <a:r>
              <a:rPr lang="en-US" dirty="0" smtClean="0"/>
              <a:t>show-</a:t>
            </a:r>
            <a:r>
              <a:rPr lang="en-US" dirty="0" err="1" smtClean="0"/>
              <a:t>xxlg</a:t>
            </a:r>
            <a:r>
              <a:rPr lang="en-US" dirty="0"/>
              <a:t>{}</a:t>
            </a:r>
          </a:p>
          <a:p>
            <a:endParaRPr lang="en-US" dirty="0" smtClean="0"/>
          </a:p>
          <a:p>
            <a:r>
              <a:rPr lang="en-US" dirty="0" smtClean="0"/>
              <a:t>-------------------------</a:t>
            </a:r>
          </a:p>
          <a:p>
            <a:r>
              <a:rPr lang="en-US" dirty="0" smtClean="0"/>
              <a:t>Hide{}</a:t>
            </a:r>
          </a:p>
          <a:p>
            <a:r>
              <a:rPr lang="en-US" dirty="0" smtClean="0"/>
              <a:t>Hide-</a:t>
            </a:r>
            <a:r>
              <a:rPr lang="en-US" dirty="0" err="1" smtClean="0"/>
              <a:t>sm</a:t>
            </a:r>
            <a:r>
              <a:rPr lang="en-US" dirty="0" smtClean="0"/>
              <a:t>{}</a:t>
            </a:r>
          </a:p>
          <a:p>
            <a:r>
              <a:rPr lang="en-US" dirty="0" smtClean="0"/>
              <a:t>Hide-md{</a:t>
            </a:r>
          </a:p>
          <a:p>
            <a:r>
              <a:rPr lang="en-US" dirty="0" err="1" smtClean="0"/>
              <a:t>Display:none</a:t>
            </a:r>
            <a:r>
              <a:rPr lang="en-US" dirty="0" smtClean="0"/>
              <a:t>;}</a:t>
            </a:r>
            <a:endParaRPr lang="en-US" dirty="0"/>
          </a:p>
          <a:p>
            <a:r>
              <a:rPr lang="en-US" dirty="0" smtClean="0"/>
              <a:t>Hide-</a:t>
            </a:r>
            <a:r>
              <a:rPr lang="en-US" dirty="0" err="1" smtClean="0"/>
              <a:t>lg</a:t>
            </a:r>
            <a:r>
              <a:rPr lang="en-US" dirty="0" smtClean="0"/>
              <a:t>{}</a:t>
            </a:r>
            <a:endParaRPr lang="en-US" dirty="0"/>
          </a:p>
          <a:p>
            <a:r>
              <a:rPr lang="en-US" dirty="0" smtClean="0"/>
              <a:t>Hide-xl{}</a:t>
            </a:r>
            <a:endParaRPr lang="en-US" dirty="0"/>
          </a:p>
          <a:p>
            <a:r>
              <a:rPr lang="en-US" dirty="0" smtClean="0"/>
              <a:t>Hide-</a:t>
            </a:r>
            <a:r>
              <a:rPr lang="en-US" dirty="0" err="1" smtClean="0"/>
              <a:t>xll</a:t>
            </a:r>
            <a:r>
              <a:rPr lang="en-US" dirty="0" smtClean="0"/>
              <a:t>{}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1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927979" y="2080218"/>
            <a:ext cx="213789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Extra Small Screens :</a:t>
            </a:r>
          </a:p>
          <a:p>
            <a:r>
              <a:rPr lang="en-US" dirty="0" err="1" smtClean="0"/>
              <a:t>xs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According width </a:t>
            </a:r>
          </a:p>
          <a:p>
            <a:r>
              <a:rPr lang="en-US" dirty="0" smtClean="0"/>
              <a:t>0-575.999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4931" y="2123148"/>
            <a:ext cx="213789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Small Screens</a:t>
            </a:r>
          </a:p>
          <a:p>
            <a:r>
              <a:rPr lang="en-US" dirty="0" err="1" smtClean="0"/>
              <a:t>sm</a:t>
            </a:r>
            <a:r>
              <a:rPr lang="en-US" dirty="0" smtClean="0"/>
              <a:t> </a:t>
            </a:r>
          </a:p>
          <a:p>
            <a:r>
              <a:rPr lang="en-US" dirty="0" smtClean="0"/>
              <a:t>576 : 767.999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20858" y="2123148"/>
            <a:ext cx="213789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Medium Screens</a:t>
            </a:r>
          </a:p>
          <a:p>
            <a:r>
              <a:rPr lang="en-US" dirty="0" smtClean="0"/>
              <a:t>md </a:t>
            </a:r>
          </a:p>
          <a:p>
            <a:r>
              <a:rPr lang="en-US" dirty="0" smtClean="0"/>
              <a:t>768 – 991.999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3768" y="2122342"/>
            <a:ext cx="213789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Large Screens</a:t>
            </a:r>
          </a:p>
          <a:p>
            <a:r>
              <a:rPr lang="en-US" dirty="0" err="1" smtClean="0"/>
              <a:t>lg</a:t>
            </a:r>
            <a:r>
              <a:rPr lang="en-US" dirty="0" smtClean="0"/>
              <a:t> </a:t>
            </a:r>
          </a:p>
          <a:p>
            <a:r>
              <a:rPr lang="en-US" dirty="0" smtClean="0"/>
              <a:t>992.1199..99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83837" y="2098196"/>
            <a:ext cx="213789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Extra Large Screens</a:t>
            </a:r>
          </a:p>
          <a:p>
            <a:r>
              <a:rPr lang="en-US" dirty="0" smtClean="0"/>
              <a:t>xl </a:t>
            </a:r>
          </a:p>
          <a:p>
            <a:r>
              <a:rPr lang="en-US" dirty="0" smtClean="0"/>
              <a:t>1200 : 1399.99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90646" y="2098196"/>
            <a:ext cx="2663687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Extra </a:t>
            </a:r>
            <a:r>
              <a:rPr lang="en-US" dirty="0" err="1" smtClean="0"/>
              <a:t>Extra</a:t>
            </a:r>
            <a:r>
              <a:rPr lang="en-US" dirty="0" smtClean="0"/>
              <a:t>  Large Screens </a:t>
            </a:r>
          </a:p>
          <a:p>
            <a:r>
              <a:rPr lang="en-US" dirty="0" err="1" smtClean="0"/>
              <a:t>Xxl</a:t>
            </a:r>
            <a:endParaRPr lang="en-US" dirty="0" smtClean="0"/>
          </a:p>
          <a:p>
            <a:r>
              <a:rPr lang="en-US" dirty="0" smtClean="0"/>
              <a:t>1400 and more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4811" y="-42383"/>
            <a:ext cx="1556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BreakPoints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576</a:t>
            </a:r>
          </a:p>
          <a:p>
            <a:r>
              <a:rPr lang="en-US" dirty="0" smtClean="0"/>
              <a:t>768</a:t>
            </a:r>
          </a:p>
          <a:p>
            <a:r>
              <a:rPr lang="en-US" dirty="0" smtClean="0"/>
              <a:t>992</a:t>
            </a:r>
          </a:p>
          <a:p>
            <a:r>
              <a:rPr lang="en-US" dirty="0" smtClean="0"/>
              <a:t>1200</a:t>
            </a:r>
          </a:p>
          <a:p>
            <a:r>
              <a:rPr lang="en-US" dirty="0" smtClean="0"/>
              <a:t>1400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2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 : relative Measure Units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Images : %</a:t>
            </a:r>
          </a:p>
          <a:p>
            <a:pPr marL="0" indent="0">
              <a:buNone/>
            </a:pPr>
            <a:r>
              <a:rPr lang="en-US" dirty="0" smtClean="0"/>
              <a:t>Font: </a:t>
            </a:r>
            <a:r>
              <a:rPr lang="en-US" dirty="0" err="1" smtClean="0"/>
              <a:t>em</a:t>
            </a:r>
            <a:r>
              <a:rPr lang="en-US" dirty="0" smtClean="0"/>
              <a:t> , rem</a:t>
            </a:r>
          </a:p>
          <a:p>
            <a:pPr marL="0" indent="0">
              <a:buNone/>
            </a:pPr>
            <a:r>
              <a:rPr lang="en-US" dirty="0" smtClean="0"/>
              <a:t>-&gt; 3.3.7 =&gt;  think mobile first </a:t>
            </a:r>
          </a:p>
          <a:p>
            <a:pPr marL="0" indent="0">
              <a:buNone/>
            </a:pPr>
            <a:r>
              <a:rPr lang="en-US" dirty="0" smtClean="0"/>
              <a:t>&lt;meta name=“viewport” content=“width=</a:t>
            </a:r>
            <a:r>
              <a:rPr lang="en-US" dirty="0" err="1" smtClean="0"/>
              <a:t>device-width;initial-scale</a:t>
            </a:r>
            <a:r>
              <a:rPr lang="en-US" dirty="0" smtClean="0"/>
              <a:t>=1;” /&gt;=&gt; mainly for mobiles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9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0158" y="1841679"/>
            <a:ext cx="2369712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</a:p>
          <a:p>
            <a:pPr algn="ctr"/>
            <a:r>
              <a:rPr lang="en-US" dirty="0"/>
              <a:t>p</a:t>
            </a:r>
          </a:p>
        </p:txBody>
      </p:sp>
      <p:sp>
        <p:nvSpPr>
          <p:cNvPr id="6" name="Rectangle 5"/>
          <p:cNvSpPr/>
          <p:nvPr/>
        </p:nvSpPr>
        <p:spPr>
          <a:xfrm>
            <a:off x="940158" y="3876542"/>
            <a:ext cx="2369712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contact.html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0158" y="5666705"/>
            <a:ext cx="2369712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About.html</a:t>
            </a:r>
          </a:p>
          <a:p>
            <a:pPr algn="ctr"/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30333" y="712855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Pstyle.css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25781" y="1133341"/>
            <a:ext cx="1120461" cy="70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86011" y="3941091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tables.css : </a:t>
            </a:r>
            <a:r>
              <a:rPr lang="en-US" dirty="0" err="1" smtClean="0"/>
              <a:t>pstyle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8586" y="5855526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about.css : </a:t>
            </a:r>
            <a:r>
              <a:rPr lang="en-US" dirty="0" err="1" smtClean="0"/>
              <a:t>pstyle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3425781" y="4125757"/>
            <a:ext cx="560230" cy="12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3367825" y="6040192"/>
            <a:ext cx="45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425781" y="2215166"/>
            <a:ext cx="682580" cy="172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98146" y="712855"/>
            <a:ext cx="1908220" cy="59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CSS : </a:t>
            </a:r>
          </a:p>
          <a:p>
            <a:pPr algn="ctr"/>
            <a:r>
              <a:rPr lang="en-US" dirty="0" smtClean="0"/>
              <a:t>CSS Preprocessor </a:t>
            </a:r>
          </a:p>
          <a:p>
            <a:pPr algn="ctr"/>
            <a:r>
              <a:rPr lang="en-US" dirty="0" smtClean="0"/>
              <a:t>LESS</a:t>
            </a:r>
          </a:p>
          <a:p>
            <a:pPr algn="ctr"/>
            <a:r>
              <a:rPr lang="en-US" dirty="0" smtClean="0"/>
              <a:t>SASS</a:t>
            </a:r>
          </a:p>
          <a:p>
            <a:pPr algn="ctr"/>
            <a:r>
              <a:rPr lang="en-US" dirty="0" smtClean="0"/>
              <a:t>Stylus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127643" y="1082187"/>
            <a:ext cx="797416" cy="234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89452" y="540913"/>
            <a:ext cx="1296473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Declare </a:t>
            </a:r>
            <a:r>
              <a:rPr lang="en-US" dirty="0" err="1" smtClean="0"/>
              <a:t>varaibles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Control statement : @for</a:t>
            </a:r>
          </a:p>
          <a:p>
            <a:r>
              <a:rPr lang="en-US" dirty="0" smtClean="0"/>
              <a:t>@if</a:t>
            </a:r>
          </a:p>
          <a:p>
            <a:r>
              <a:rPr lang="en-US" dirty="0" smtClean="0"/>
              <a:t>@else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Mixins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Nesting </a:t>
            </a:r>
          </a:p>
          <a:p>
            <a:r>
              <a:rPr lang="en-US" dirty="0" err="1" smtClean="0"/>
              <a:t>Plaholders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496283" y="712855"/>
            <a:ext cx="313707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@for $</a:t>
            </a:r>
            <a:r>
              <a:rPr lang="en-US" dirty="0" err="1" smtClean="0"/>
              <a:t>i</a:t>
            </a:r>
            <a:r>
              <a:rPr lang="en-US" dirty="0" smtClean="0"/>
              <a:t> from 1 to 3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iti</a:t>
            </a:r>
            <a:r>
              <a:rPr lang="en-US" dirty="0" smtClean="0"/>
              <a:t>#{$</a:t>
            </a:r>
            <a:r>
              <a:rPr lang="en-US" dirty="0" err="1" smtClean="0"/>
              <a:t>i</a:t>
            </a:r>
            <a:r>
              <a:rPr lang="en-US" dirty="0" smtClean="0"/>
              <a:t>}{</a:t>
            </a:r>
          </a:p>
          <a:p>
            <a:r>
              <a:rPr lang="en-US" dirty="0"/>
              <a:t>	</a:t>
            </a:r>
            <a:r>
              <a:rPr lang="en-US" dirty="0" smtClean="0"/>
              <a:t>	width:100/$</a:t>
            </a:r>
            <a:r>
              <a:rPr lang="en-US" dirty="0" err="1" smtClean="0"/>
              <a:t>i</a:t>
            </a:r>
            <a:r>
              <a:rPr lang="en-US" dirty="0" smtClean="0"/>
              <a:t>*1px;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Iti.sass</a:t>
            </a:r>
            <a:r>
              <a:rPr lang="en-US" dirty="0" smtClean="0"/>
              <a:t> | .</a:t>
            </a:r>
            <a:r>
              <a:rPr lang="en-US" dirty="0" err="1" smtClean="0"/>
              <a:t>scss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874599" y="4470532"/>
            <a:ext cx="2634801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.iti1{</a:t>
            </a:r>
          </a:p>
          <a:p>
            <a:r>
              <a:rPr lang="en-US" dirty="0"/>
              <a:t>	</a:t>
            </a:r>
            <a:r>
              <a:rPr lang="en-US" dirty="0" smtClean="0"/>
              <a:t>width:100px;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.iti2{</a:t>
            </a:r>
          </a:p>
          <a:p>
            <a:r>
              <a:rPr lang="en-US" dirty="0"/>
              <a:t>	</a:t>
            </a:r>
            <a:r>
              <a:rPr lang="en-US" dirty="0" smtClean="0"/>
              <a:t>width:50px;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1797048" y="3425781"/>
            <a:ext cx="592428" cy="762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837107" y="2588654"/>
            <a:ext cx="7957535" cy="326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462455" y="3425781"/>
            <a:ext cx="1498244" cy="69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Transipler</a:t>
            </a:r>
            <a:r>
              <a:rPr lang="en-US" dirty="0" smtClean="0"/>
              <a:t> 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nesting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Save file with sass : with extension </a:t>
            </a:r>
            <a:r>
              <a:rPr lang="en-US" b="1" dirty="0" smtClean="0"/>
              <a:t>.</a:t>
            </a:r>
            <a:r>
              <a:rPr lang="en-US" b="1" dirty="0" err="1" smtClean="0"/>
              <a:t>scss</a:t>
            </a:r>
            <a:r>
              <a:rPr lang="en-US" b="1" dirty="0" smtClean="0"/>
              <a:t> </a:t>
            </a:r>
            <a:r>
              <a:rPr lang="en-US" dirty="0" smtClean="0"/>
              <a:t>| .sass (indentation )</a:t>
            </a:r>
          </a:p>
          <a:p>
            <a:pPr marL="0" indent="0">
              <a:buNone/>
            </a:pPr>
            <a:r>
              <a:rPr lang="en-US" dirty="0" smtClean="0"/>
              <a:t>.sass : no ;  | no {}</a:t>
            </a:r>
          </a:p>
          <a:p>
            <a:pPr marL="0" indent="0">
              <a:buNone/>
            </a:pPr>
            <a:r>
              <a:rPr lang="en-US" dirty="0" smtClean="0"/>
              <a:t>If()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//line1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//line2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//line1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scss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If(){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3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Pre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valid </a:t>
            </a:r>
            <a:r>
              <a:rPr lang="en-US" dirty="0" err="1" smtClean="0"/>
              <a:t>css</a:t>
            </a:r>
            <a:r>
              <a:rPr lang="en-US" dirty="0" smtClean="0"/>
              <a:t> is </a:t>
            </a:r>
            <a:r>
              <a:rPr lang="en-US" dirty="0" err="1" smtClean="0"/>
              <a:t>avalid</a:t>
            </a:r>
            <a:r>
              <a:rPr lang="en-US" dirty="0" smtClean="0"/>
              <a:t> sass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width:100px;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scss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97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and placeholders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&lt;div&gt;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&lt;section&gt;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&lt;p&gt; &lt;/p&gt;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&lt;/section&gt;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&lt;section&gt;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14445" y="1506828"/>
            <a:ext cx="4327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Div</a:t>
            </a:r>
            <a:r>
              <a:rPr lang="en-US" dirty="0" smtClean="0"/>
              <a:t>{}</a:t>
            </a:r>
          </a:p>
          <a:p>
            <a:r>
              <a:rPr lang="en-US" dirty="0"/>
              <a:t>	</a:t>
            </a:r>
            <a:r>
              <a:rPr lang="en-US" dirty="0" smtClean="0"/>
              <a:t>div section{</a:t>
            </a:r>
          </a:p>
          <a:p>
            <a:r>
              <a:rPr lang="en-US" dirty="0" smtClean="0"/>
              <a:t>	}</a:t>
            </a:r>
          </a:p>
          <a:p>
            <a:r>
              <a:rPr lang="en-US" dirty="0" err="1" smtClean="0"/>
              <a:t>Div</a:t>
            </a:r>
            <a:r>
              <a:rPr lang="en-US" dirty="0" smtClean="0"/>
              <a:t> section p{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Div</a:t>
            </a:r>
            <a:r>
              <a:rPr lang="en-US" dirty="0" smtClean="0"/>
              <a:t> section p:hover{}</a:t>
            </a:r>
          </a:p>
          <a:p>
            <a:r>
              <a:rPr lang="en-US" dirty="0" err="1" smtClean="0"/>
              <a:t>Div</a:t>
            </a:r>
            <a:r>
              <a:rPr lang="en-US" dirty="0" smtClean="0"/>
              <a:t> section p:active{}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20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21228" y="128788"/>
            <a:ext cx="7122017" cy="2137893"/>
            <a:chOff x="1790163" y="193183"/>
            <a:chExt cx="8229600" cy="2614411"/>
          </a:xfrm>
        </p:grpSpPr>
        <p:sp>
          <p:nvSpPr>
            <p:cNvPr id="4" name="Rectangle 3"/>
            <p:cNvSpPr/>
            <p:nvPr/>
          </p:nvSpPr>
          <p:spPr>
            <a:xfrm>
              <a:off x="1790163" y="193183"/>
              <a:ext cx="8229600" cy="26144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03042" y="193183"/>
              <a:ext cx="8203843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0163" y="2189408"/>
              <a:ext cx="8203843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15921" y="901521"/>
              <a:ext cx="5293218" cy="1171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98912" y="901521"/>
              <a:ext cx="2595094" cy="1171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96214" y="4584879"/>
            <a:ext cx="1700011" cy="2060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09859" y="2266681"/>
            <a:ext cx="3889420" cy="190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29358" y="4956038"/>
            <a:ext cx="1666867" cy="1318302"/>
            <a:chOff x="1790163" y="193183"/>
            <a:chExt cx="8229600" cy="2614411"/>
          </a:xfrm>
        </p:grpSpPr>
        <p:sp>
          <p:nvSpPr>
            <p:cNvPr id="14" name="Rectangle 13"/>
            <p:cNvSpPr/>
            <p:nvPr/>
          </p:nvSpPr>
          <p:spPr>
            <a:xfrm>
              <a:off x="1790163" y="193183"/>
              <a:ext cx="8229600" cy="26144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3042" y="193183"/>
              <a:ext cx="8203843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90163" y="2189408"/>
              <a:ext cx="8203843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15925" y="901520"/>
              <a:ext cx="6296290" cy="1171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Content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850783" y="4262907"/>
            <a:ext cx="3424339" cy="2382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900499" y="4795052"/>
            <a:ext cx="3374623" cy="1318302"/>
            <a:chOff x="1790163" y="193183"/>
            <a:chExt cx="8229600" cy="2614411"/>
          </a:xfrm>
        </p:grpSpPr>
        <p:sp>
          <p:nvSpPr>
            <p:cNvPr id="21" name="Rectangle 20"/>
            <p:cNvSpPr/>
            <p:nvPr/>
          </p:nvSpPr>
          <p:spPr>
            <a:xfrm>
              <a:off x="1790163" y="193183"/>
              <a:ext cx="8229600" cy="26144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03042" y="193183"/>
              <a:ext cx="8203843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90163" y="2189408"/>
              <a:ext cx="8203843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15923" y="901520"/>
              <a:ext cx="3873141" cy="1171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Content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93092" y="5151550"/>
            <a:ext cx="1671468" cy="59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9358" y="4172755"/>
            <a:ext cx="128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772732" y="2382592"/>
            <a:ext cx="5705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&lt;div class=“col-12 col-sm-12 col-md-12”&gt;Header&lt;/div&gt;</a:t>
            </a:r>
          </a:p>
          <a:p>
            <a:r>
              <a:rPr lang="en-US" dirty="0" smtClean="0"/>
              <a:t>&lt;div class=“row”&gt;</a:t>
            </a:r>
          </a:p>
          <a:p>
            <a:r>
              <a:rPr lang="en-US" dirty="0" smtClean="0"/>
              <a:t>&lt;div class=“col-9 col-sm-6”&gt;Content&lt;/div&gt;</a:t>
            </a:r>
          </a:p>
          <a:p>
            <a:r>
              <a:rPr lang="en-US" dirty="0" smtClean="0"/>
              <a:t>&lt;div&gt;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59576" y="5319707"/>
            <a:ext cx="331432" cy="59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4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function : </a:t>
            </a:r>
            <a:r>
              <a:rPr lang="en-US" dirty="0" err="1" smtClean="0"/>
              <a:t>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77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webkit-transform:rotate</a:t>
            </a:r>
            <a:r>
              <a:rPr lang="en-US" dirty="0" smtClean="0">
                <a:solidFill>
                  <a:srgbClr val="FF0000"/>
                </a:solidFill>
              </a:rPr>
              <a:t>(45deg);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-</a:t>
            </a:r>
            <a:r>
              <a:rPr lang="en-US" dirty="0" err="1" smtClean="0">
                <a:solidFill>
                  <a:srgbClr val="FF0000"/>
                </a:solidFill>
              </a:rPr>
              <a:t>ms-transform:rotate</a:t>
            </a:r>
            <a:r>
              <a:rPr lang="en-US" dirty="0" smtClean="0">
                <a:solidFill>
                  <a:srgbClr val="FF0000"/>
                </a:solidFill>
              </a:rPr>
              <a:t>(45deg);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-</a:t>
            </a:r>
            <a:r>
              <a:rPr lang="en-US" dirty="0" err="1" smtClean="0">
                <a:solidFill>
                  <a:srgbClr val="FF0000"/>
                </a:solidFill>
              </a:rPr>
              <a:t>o-transform:rotate</a:t>
            </a:r>
            <a:r>
              <a:rPr lang="en-US" dirty="0" smtClean="0">
                <a:solidFill>
                  <a:srgbClr val="FF0000"/>
                </a:solidFill>
              </a:rPr>
              <a:t>(45deg);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-</a:t>
            </a:r>
            <a:r>
              <a:rPr lang="en-US" dirty="0" err="1" smtClean="0">
                <a:solidFill>
                  <a:srgbClr val="FF0000"/>
                </a:solidFill>
              </a:rPr>
              <a:t>moz-transform:rotate</a:t>
            </a:r>
            <a:r>
              <a:rPr lang="en-US" dirty="0" smtClean="0">
                <a:solidFill>
                  <a:srgbClr val="FF0000"/>
                </a:solidFill>
              </a:rPr>
              <a:t>(45deg);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transform:rotate</a:t>
            </a:r>
            <a:r>
              <a:rPr lang="en-US" dirty="0" smtClean="0">
                <a:solidFill>
                  <a:srgbClr val="FF0000"/>
                </a:solidFill>
              </a:rPr>
              <a:t>(45deg);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@include </a:t>
            </a:r>
            <a:r>
              <a:rPr lang="en-US" dirty="0" err="1" smtClean="0">
                <a:solidFill>
                  <a:srgbClr val="FF0000"/>
                </a:solidFill>
              </a:rPr>
              <a:t>prefixmixin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transform,rotate</a:t>
            </a:r>
            <a:r>
              <a:rPr lang="en-US" dirty="0" smtClean="0">
                <a:solidFill>
                  <a:srgbClr val="FF0000"/>
                </a:solidFill>
              </a:rPr>
              <a:t>(45deg));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93983" y="2034862"/>
            <a:ext cx="6130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mixin</a:t>
            </a:r>
            <a:r>
              <a:rPr lang="en-US" dirty="0" smtClean="0"/>
              <a:t> </a:t>
            </a:r>
            <a:r>
              <a:rPr lang="en-US" dirty="0" err="1" smtClean="0"/>
              <a:t>prefixmixin</a:t>
            </a:r>
            <a:r>
              <a:rPr lang="en-US" dirty="0" smtClean="0"/>
              <a:t>($</a:t>
            </a:r>
            <a:r>
              <a:rPr lang="en-US" dirty="0" err="1" smtClean="0">
                <a:solidFill>
                  <a:srgbClr val="FF0000"/>
                </a:solidFill>
              </a:rPr>
              <a:t>propertyName</a:t>
            </a:r>
            <a:r>
              <a:rPr lang="en-US" dirty="0" smtClean="0">
                <a:solidFill>
                  <a:srgbClr val="FF0000"/>
                </a:solidFill>
              </a:rPr>
              <a:t>:””,$value</a:t>
            </a:r>
            <a:r>
              <a:rPr lang="en-US" dirty="0" smtClean="0"/>
              <a:t>:””){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webkit</a:t>
            </a:r>
            <a:r>
              <a:rPr lang="en-US" dirty="0" smtClean="0"/>
              <a:t>-#{$</a:t>
            </a:r>
            <a:r>
              <a:rPr lang="en-US" dirty="0" err="1" smtClean="0"/>
              <a:t>propertyName</a:t>
            </a:r>
            <a:r>
              <a:rPr lang="en-US" dirty="0" smtClean="0"/>
              <a:t>}:$value;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ms</a:t>
            </a:r>
            <a:r>
              <a:rPr lang="en-US" dirty="0" smtClean="0"/>
              <a:t>-#{$</a:t>
            </a:r>
            <a:r>
              <a:rPr lang="en-US" dirty="0" err="1" smtClean="0"/>
              <a:t>propertyName</a:t>
            </a:r>
            <a:r>
              <a:rPr lang="en-US" dirty="0" smtClean="0"/>
              <a:t>}:$value;	</a:t>
            </a:r>
          </a:p>
          <a:p>
            <a:r>
              <a:rPr lang="en-US" dirty="0"/>
              <a:t>	</a:t>
            </a:r>
            <a:r>
              <a:rPr lang="en-US" dirty="0" smtClean="0"/>
              <a:t>-o-#{$</a:t>
            </a:r>
            <a:r>
              <a:rPr lang="en-US" dirty="0" err="1" smtClean="0"/>
              <a:t>propertyName</a:t>
            </a:r>
            <a:r>
              <a:rPr lang="en-US" dirty="0" smtClean="0"/>
              <a:t>}:$value;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moz</a:t>
            </a:r>
            <a:r>
              <a:rPr lang="en-US" dirty="0" smtClean="0"/>
              <a:t>-#{$</a:t>
            </a:r>
            <a:r>
              <a:rPr lang="en-US" dirty="0" err="1" smtClean="0"/>
              <a:t>propertyName</a:t>
            </a:r>
            <a:r>
              <a:rPr lang="en-US" dirty="0" smtClean="0"/>
              <a:t>}:$value;	</a:t>
            </a:r>
            <a:r>
              <a:rPr lang="en-US" dirty="0" err="1" smtClean="0"/>
              <a:t>transform:rotate</a:t>
            </a:r>
            <a:r>
              <a:rPr lang="en-US" dirty="0" smtClean="0"/>
              <a:t>(45deg);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550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GridSystem</a:t>
            </a:r>
            <a:r>
              <a:rPr lang="en-US" dirty="0" smtClean="0"/>
              <a:t> Styles : 12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456" y="1519707"/>
            <a:ext cx="11694017" cy="520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456" y="2537138"/>
            <a:ext cx="11694017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456" y="3612524"/>
            <a:ext cx="11694017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0456" y="4687910"/>
            <a:ext cx="11694017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0456" y="5705341"/>
            <a:ext cx="11694017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457" y="1519707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21158" y="1519706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1859" y="1519706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2560" y="1519706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73261" y="1519706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16450" y="1519705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67151" y="1519705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17852" y="1519704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68553" y="1519704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19254" y="1519704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769955" y="1519704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813144" y="1519703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0456" y="1519707"/>
            <a:ext cx="12508604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0455" y="1690688"/>
            <a:ext cx="8305799" cy="524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61040" y="1690688"/>
            <a:ext cx="4118019" cy="524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.col-1:8.33%;</a:t>
            </a:r>
          </a:p>
          <a:p>
            <a:pPr marL="0" indent="0">
              <a:buNone/>
            </a:pPr>
            <a:r>
              <a:rPr lang="en-US" dirty="0" smtClean="0"/>
              <a:t>Col-2:16.66;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Col-6:50%;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Col-12:100%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34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21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Xs</a:t>
            </a:r>
            <a:r>
              <a:rPr lang="en-US" dirty="0" smtClean="0"/>
              <a:t> :  : 12 : col-1 : col-2…. Col-12</a:t>
            </a:r>
            <a:br>
              <a:rPr lang="en-US" dirty="0" smtClean="0"/>
            </a:br>
            <a:r>
              <a:rPr lang="en-US" dirty="0" smtClean="0"/>
              <a:t>sm:12:col-sm-1:…col-sm-12</a:t>
            </a:r>
            <a:br>
              <a:rPr lang="en-US" dirty="0" smtClean="0"/>
            </a:br>
            <a:r>
              <a:rPr lang="en-US" dirty="0" smtClean="0"/>
              <a:t>md:12 :col-md-1</a:t>
            </a:r>
            <a:br>
              <a:rPr lang="en-US" dirty="0" smtClean="0"/>
            </a:br>
            <a:r>
              <a:rPr lang="en-US" dirty="0" smtClean="0"/>
              <a:t>lg:12:col-lg-1…12</a:t>
            </a:r>
            <a:br>
              <a:rPr lang="en-US" dirty="0" smtClean="0"/>
            </a:br>
            <a:r>
              <a:rPr lang="en-US" dirty="0" smtClean="0"/>
              <a:t>xl:12:col-xl-1…12</a:t>
            </a:r>
            <a:br>
              <a:rPr lang="en-US" dirty="0" smtClean="0"/>
            </a:br>
            <a:r>
              <a:rPr lang="en-US" dirty="0" smtClean="0"/>
              <a:t>xxl:12:col-xxl-1…12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4146" y="618186"/>
            <a:ext cx="369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.container :  </a:t>
            </a:r>
            <a:r>
              <a:rPr lang="en-US" dirty="0" err="1" smtClean="0"/>
              <a:t>margin:auto</a:t>
            </a:r>
            <a:r>
              <a:rPr lang="en-US" dirty="0" smtClean="0"/>
              <a:t> : 90%</a:t>
            </a:r>
          </a:p>
          <a:p>
            <a:r>
              <a:rPr lang="en-US" dirty="0" smtClean="0"/>
              <a:t>.container-fluid :100%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8" y="874576"/>
            <a:ext cx="10515600" cy="3592921"/>
          </a:xfrm>
        </p:spPr>
        <p:txBody>
          <a:bodyPr>
            <a:normAutofit/>
          </a:bodyPr>
          <a:lstStyle/>
          <a:p>
            <a:r>
              <a:rPr lang="en-US" dirty="0" smtClean="0"/>
              <a:t>Build html page :</a:t>
            </a:r>
            <a:br>
              <a:rPr lang="en-US" dirty="0" smtClean="0"/>
            </a:br>
            <a:r>
              <a:rPr lang="en-US" dirty="0" smtClean="0"/>
              <a:t>structure using html</a:t>
            </a:r>
            <a:br>
              <a:rPr lang="en-US" dirty="0" smtClean="0"/>
            </a:br>
            <a:r>
              <a:rPr lang="en-US" dirty="0" smtClean="0"/>
              <a:t>style using </a:t>
            </a:r>
            <a:r>
              <a:rPr lang="en-US" dirty="0" err="1" smtClean="0"/>
              <a:t>css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4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703" y="757646"/>
            <a:ext cx="2194560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8937" y="378823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Styleone.css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8937" y="1508760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Styletwo.css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756263" y="764177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56263" y="1894114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-195943" y="378823"/>
            <a:ext cx="26126" cy="21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6823" y="378823"/>
            <a:ext cx="391885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Collision </a:t>
            </a:r>
          </a:p>
          <a:p>
            <a:r>
              <a:rPr lang="en-US" dirty="0"/>
              <a:t>p</a:t>
            </a:r>
            <a:r>
              <a:rPr lang="en-US" dirty="0" smtClean="0"/>
              <a:t>{ </a:t>
            </a:r>
            <a:r>
              <a:rPr lang="en-US" dirty="0" err="1" smtClean="0"/>
              <a:t>color:red</a:t>
            </a:r>
            <a:r>
              <a:rPr lang="en-US" dirty="0" smtClean="0"/>
              <a:t>;}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6822" y="1518417"/>
            <a:ext cx="391885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Collision </a:t>
            </a:r>
          </a:p>
          <a:p>
            <a:r>
              <a:rPr lang="en-US" dirty="0" smtClean="0"/>
              <a:t>p{ font-size:30px;color:blue}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70263" y="3239589"/>
            <a:ext cx="11286308" cy="10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4103" y="3990704"/>
            <a:ext cx="2194560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11337" y="3611881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buttons.css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08663" y="3997235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89223" y="3611881"/>
            <a:ext cx="391885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Input[type=button]{ </a:t>
            </a:r>
            <a:r>
              <a:rPr lang="en-US" dirty="0" err="1" smtClean="0"/>
              <a:t>color:red</a:t>
            </a:r>
            <a:r>
              <a:rPr lang="en-US" dirty="0" smtClean="0"/>
              <a:t>;}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3589" y="5397806"/>
            <a:ext cx="1802674" cy="454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94068" y="4777600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Styletwo.css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991394" y="5162954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71953" y="4787257"/>
            <a:ext cx="391885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Input[type=button]{}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5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703" y="757646"/>
            <a:ext cx="2194560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8937" y="378823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Styleone.css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8937" y="1508760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Styletwo.css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756263" y="764177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56263" y="1894114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-195943" y="378823"/>
            <a:ext cx="26126" cy="21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6823" y="378823"/>
            <a:ext cx="391885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Collision </a:t>
            </a:r>
          </a:p>
          <a:p>
            <a:r>
              <a:rPr lang="en-US" dirty="0"/>
              <a:t>p</a:t>
            </a:r>
            <a:r>
              <a:rPr lang="en-US" dirty="0" smtClean="0"/>
              <a:t>{ </a:t>
            </a:r>
            <a:r>
              <a:rPr lang="en-US" dirty="0" err="1" smtClean="0"/>
              <a:t>color:red</a:t>
            </a:r>
            <a:r>
              <a:rPr lang="en-US" dirty="0" smtClean="0"/>
              <a:t>;}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6822" y="1518417"/>
            <a:ext cx="391885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Collision </a:t>
            </a:r>
          </a:p>
          <a:p>
            <a:r>
              <a:rPr lang="en-US" dirty="0" smtClean="0"/>
              <a:t>p{ font-size:30px;color:blue}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70263" y="3239589"/>
            <a:ext cx="11286308" cy="10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4103" y="3990704"/>
            <a:ext cx="2194560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3589" y="5397806"/>
            <a:ext cx="1802674" cy="454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94068" y="4777600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Styletwo.css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991394" y="5162954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28262" y="3344091"/>
            <a:ext cx="3918857" cy="2862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.Dis-w50{</a:t>
            </a:r>
          </a:p>
          <a:p>
            <a:r>
              <a:rPr lang="en-US" dirty="0" smtClean="0"/>
              <a:t>	width:50%;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.Display-w10{</a:t>
            </a:r>
          </a:p>
          <a:p>
            <a:r>
              <a:rPr lang="en-US" dirty="0"/>
              <a:t>	</a:t>
            </a:r>
            <a:r>
              <a:rPr lang="en-US" dirty="0" smtClean="0"/>
              <a:t>width:10%;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.Display-w30{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.Display-75{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2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6800" y="1580606"/>
            <a:ext cx="2168434" cy="24950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Generate CSS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code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276011" y="2828109"/>
            <a:ext cx="1410789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9532" y="1587137"/>
            <a:ext cx="2168434" cy="249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Css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22914" y="2834640"/>
            <a:ext cx="113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8011" y="1580606"/>
            <a:ext cx="3082835" cy="250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2194" y="248194"/>
            <a:ext cx="78377" cy="116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66514" y="209006"/>
            <a:ext cx="2525486" cy="49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pre processor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21931" y="3200400"/>
            <a:ext cx="1828800" cy="20313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err="1" smtClean="0"/>
              <a:t>Mixins</a:t>
            </a:r>
            <a:endParaRPr lang="en-US" dirty="0" smtClean="0"/>
          </a:p>
          <a:p>
            <a:r>
              <a:rPr lang="en-US" dirty="0" smtClean="0"/>
              <a:t>Placeholders</a:t>
            </a:r>
          </a:p>
          <a:p>
            <a:r>
              <a:rPr lang="en-US" dirty="0" smtClean="0"/>
              <a:t>Structure </a:t>
            </a:r>
          </a:p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260183" y="836023"/>
            <a:ext cx="1711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</a:t>
            </a:r>
            <a:r>
              <a:rPr lang="en-US" b="1" dirty="0" smtClean="0"/>
              <a:t>sass </a:t>
            </a:r>
          </a:p>
          <a:p>
            <a:r>
              <a:rPr lang="en-US" dirty="0" smtClean="0"/>
              <a:t>Synticaly Awesome style sheet</a:t>
            </a:r>
          </a:p>
          <a:p>
            <a:r>
              <a:rPr lang="en-US" dirty="0" smtClean="0"/>
              <a:t>2- less</a:t>
            </a:r>
          </a:p>
          <a:p>
            <a:r>
              <a:rPr lang="en-US" dirty="0" smtClean="0"/>
              <a:t>3- stylus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12080" y="4284617"/>
            <a:ext cx="169817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Never to update </a:t>
            </a:r>
            <a:r>
              <a:rPr lang="en-US" dirty="0" err="1" smtClean="0"/>
              <a:t>css</a:t>
            </a:r>
            <a:r>
              <a:rPr lang="en-US" dirty="0" smtClean="0"/>
              <a:t> file explicit 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772400" y="352697"/>
            <a:ext cx="39189" cy="5094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013371" y="5447211"/>
            <a:ext cx="2521132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 sass: .</a:t>
            </a:r>
            <a:r>
              <a:rPr lang="en-US" dirty="0" err="1" smtClean="0"/>
              <a:t>scss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498080" y="5891349"/>
            <a:ext cx="142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85508" y="5473337"/>
            <a:ext cx="2521132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96445" y="6433406"/>
            <a:ext cx="4585063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 (translation) –</a:t>
            </a:r>
            <a:r>
              <a:rPr lang="en-US" dirty="0" err="1" smtClean="0"/>
              <a:t>pilation</a:t>
            </a:r>
            <a:r>
              <a:rPr lang="en-US" dirty="0" smtClean="0"/>
              <a:t> (compilation)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954" y="4914876"/>
            <a:ext cx="3008811" cy="110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Transpiler</a:t>
            </a:r>
            <a:endParaRPr lang="en-US" dirty="0" smtClean="0"/>
          </a:p>
          <a:p>
            <a:pPr algn="ctr"/>
            <a:r>
              <a:rPr lang="en-US" dirty="0" smtClean="0"/>
              <a:t>Compass : offline on your machine </a:t>
            </a:r>
          </a:p>
          <a:p>
            <a:pPr algn="ctr"/>
            <a:r>
              <a:rPr lang="en-US" dirty="0" err="1" smtClean="0"/>
              <a:t>Vscode</a:t>
            </a:r>
            <a:r>
              <a:rPr lang="en-US" dirty="0" smtClean="0"/>
              <a:t> : extension sass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3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75" y="1551305"/>
            <a:ext cx="4739640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Code</a:t>
            </a:r>
          </a:p>
          <a:p>
            <a:pPr marL="0" indent="0">
              <a:buNone/>
            </a:pPr>
            <a:r>
              <a:rPr lang="en-US" dirty="0" smtClean="0"/>
              <a:t>	syntax for dart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inditination syntax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no 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no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 condition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line1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line2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line3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.sass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14160" y="1551305"/>
            <a:ext cx="4739640" cy="43513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	if ( condition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line1;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line2;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line3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.</a:t>
            </a:r>
            <a:r>
              <a:rPr lang="en-US" dirty="0" err="1" smtClean="0"/>
              <a:t>scss</a:t>
            </a:r>
            <a:r>
              <a:rPr lang="en-US" dirty="0" smtClean="0"/>
              <a:t> : sassy 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4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: .</a:t>
            </a:r>
            <a:r>
              <a:rPr lang="en-US" dirty="0" err="1" smtClean="0"/>
              <a:t>scss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valid </a:t>
            </a:r>
            <a:r>
              <a:rPr lang="en-US" dirty="0" err="1" smtClean="0"/>
              <a:t>css</a:t>
            </a:r>
            <a:r>
              <a:rPr lang="en-US" dirty="0" smtClean="0"/>
              <a:t> code is a valid sass code plus sass syntax 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border:1px solid black;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25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337" y="705394"/>
            <a:ext cx="10398034" cy="5630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4069" y="209006"/>
            <a:ext cx="283464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mainwrapper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3851" y="1580606"/>
            <a:ext cx="9614263" cy="3657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3662" y="1084218"/>
            <a:ext cx="283464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internalwrapper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82834" y="2351314"/>
            <a:ext cx="6309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82834" y="3200400"/>
            <a:ext cx="6309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82834" y="4023360"/>
            <a:ext cx="6309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875212" y="57508"/>
            <a:ext cx="3958046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mainwrapper</a:t>
            </a:r>
            <a:r>
              <a:rPr lang="en-US" dirty="0" smtClean="0"/>
              <a:t> #</a:t>
            </a:r>
            <a:r>
              <a:rPr lang="en-US" dirty="0" err="1" smtClean="0"/>
              <a:t>internalwrapper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mainwrapper</a:t>
            </a:r>
            <a:r>
              <a:rPr lang="en-US" dirty="0" smtClean="0"/>
              <a:t> #</a:t>
            </a:r>
            <a:r>
              <a:rPr lang="en-US" dirty="0" err="1" smtClean="0"/>
              <a:t>internalwrapper</a:t>
            </a:r>
            <a:r>
              <a:rPr lang="en-US" dirty="0" smtClean="0"/>
              <a:t> p{</a:t>
            </a:r>
          </a:p>
          <a:p>
            <a:endParaRPr lang="en-US" dirty="0" smtClean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219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656</Words>
  <Application>Microsoft Office PowerPoint</Application>
  <PresentationFormat>Widescreen</PresentationFormat>
  <Paragraphs>345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RWD</vt:lpstr>
      <vt:lpstr>CSS Pre processors</vt:lpstr>
      <vt:lpstr>Build html page : structure using html style using css </vt:lpstr>
      <vt:lpstr>PowerPoint Presentation</vt:lpstr>
      <vt:lpstr>PowerPoint Presentation</vt:lpstr>
      <vt:lpstr>PowerPoint Presentation</vt:lpstr>
      <vt:lpstr>SASS</vt:lpstr>
      <vt:lpstr>Sass : .scss</vt:lpstr>
      <vt:lpstr>PowerPoint Presentation</vt:lpstr>
      <vt:lpstr>RWD | AWD (RWD) | FWD (using absolute measure units : width : )</vt:lpstr>
      <vt:lpstr>RWD | AWD (RWD) | FWD (using absolute measure units : width : )</vt:lpstr>
      <vt:lpstr>RWD | AWD (RWD) | FWD (using absolute measure units : width : )</vt:lpstr>
      <vt:lpstr>Types of screens : according width for screen </vt:lpstr>
      <vt:lpstr>Grid(rows and columns:12) System :  rows </vt:lpstr>
      <vt:lpstr>PowerPoint Presentation</vt:lpstr>
      <vt:lpstr>Devices : </vt:lpstr>
      <vt:lpstr>RWD : relative Measure Units </vt:lpstr>
      <vt:lpstr>team</vt:lpstr>
      <vt:lpstr>Variables and nesting </vt:lpstr>
      <vt:lpstr>PowerPoint Presentation</vt:lpstr>
      <vt:lpstr>Nesting and placeholders </vt:lpstr>
      <vt:lpstr>PowerPoint Presentation</vt:lpstr>
      <vt:lpstr>Like function : mixin</vt:lpstr>
      <vt:lpstr>GridSystem Styles : 12</vt:lpstr>
      <vt:lpstr>PowerPoint Presentation</vt:lpstr>
      <vt:lpstr>Xs :  : 12 : col-1 : col-2…. Col-12 sm:12:col-sm-1:…col-sm-12 md:12 :col-md-1 lg:12:col-lg-1…12 xl:12:col-xl-1…12 xxl:12:col-xxl-1…12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</dc:title>
  <dc:creator>NasrKassem</dc:creator>
  <cp:lastModifiedBy>Microsoft account</cp:lastModifiedBy>
  <cp:revision>31</cp:revision>
  <dcterms:created xsi:type="dcterms:W3CDTF">2022-05-19T07:11:54Z</dcterms:created>
  <dcterms:modified xsi:type="dcterms:W3CDTF">2023-12-14T11:55:17Z</dcterms:modified>
</cp:coreProperties>
</file>