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jNxZjhWM1ATHVE1dAgRqsMMi7g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http://es6-features.org/#Constants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http://blog.revathskumar.com/2016/02/reactjs-writing-in-es6.html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228" name="Google Shape;228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236" name="Google Shape;236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https://developer.mozilla.org/en-US/docs/Web/Web_Components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https://github.com/mdn/web-components-examples/tree/master/edit-word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https://github.com/praveenpuglia/shadow-dom-in-depth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https://www.youtube.com/watch?v=SDs4xmMcVS4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https://www.html5rocks.com/en/tutorials/webcomponents/shadowdom/</a:t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82ec4186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482ec4186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82ec418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482ec418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340" name="Google Shape;340;g2482ec418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361" name="Google Shape;361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https://github.com/grab/front-end-guide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368" name="Google Shape;368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377" name="Google Shape;377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385" name="Google Shape;385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391" name="Google Shape;391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400" name="Google Shape;400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408" name="Google Shape;408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416" name="Google Shape;416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424" name="Google Shape;424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432" name="Google Shape;432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440" name="Google Shape;440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174" name="Google Shape;1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https://auth0.com/blog/javascript-module-systems-showdown/</a:t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41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50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9" name="Google Shape;79;p50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5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/>
          <p:nvPr/>
        </p:nvSpPr>
        <p:spPr>
          <a:xfrm>
            <a:off x="473773" y="811092"/>
            <a:ext cx="4749309" cy="242938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1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51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2"/>
          <p:cNvSpPr/>
          <p:nvPr/>
        </p:nvSpPr>
        <p:spPr>
          <a:xfrm>
            <a:off x="855663" y="1714939"/>
            <a:ext cx="3671335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2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5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5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3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102" name="Google Shape;102;p5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/>
          <p:nvPr/>
        </p:nvSpPr>
        <p:spPr>
          <a:xfrm>
            <a:off x="5752238" y="334567"/>
            <a:ext cx="3391764" cy="4061221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4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54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109" name="Google Shape;109;p5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5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2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22" name="Google Shape;22;p42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3" name="Google Shape;23;p42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45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6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7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4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48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48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/>
          <p:nvPr/>
        </p:nvSpPr>
        <p:spPr>
          <a:xfrm>
            <a:off x="804863" y="334565"/>
            <a:ext cx="2660653" cy="1360987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9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Char char="○"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4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40"/>
          <p:cNvSpPr txBox="1"/>
          <p:nvPr/>
        </p:nvSpPr>
        <p:spPr>
          <a:xfrm>
            <a:off x="190500" y="4846320"/>
            <a:ext cx="419100" cy="10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C2 General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jondot/awesome-react-native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1676" l="0" r="0" t="1156"/>
          <a:stretch/>
        </p:blipFill>
        <p:spPr>
          <a:xfrm>
            <a:off x="6434478" y="2087537"/>
            <a:ext cx="2716449" cy="30584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>
            <p:ph type="ctrTitle"/>
          </p:nvPr>
        </p:nvSpPr>
        <p:spPr>
          <a:xfrm>
            <a:off x="190449" y="459475"/>
            <a:ext cx="5946300" cy="2835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</a:pPr>
            <a:r>
              <a:rPr lang="en" sz="7200"/>
              <a:t>React Native</a:t>
            </a:r>
            <a:endParaRPr sz="7200"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607500" y="4001450"/>
            <a:ext cx="5320800" cy="29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A JavaScript library for building cross-platform mobile apps</a:t>
            </a:r>
            <a:endParaRPr sz="1100"/>
          </a:p>
        </p:txBody>
      </p:sp>
      <p:sp>
        <p:nvSpPr>
          <p:cNvPr id="120" name="Google Shape;120;p1"/>
          <p:cNvSpPr txBox="1"/>
          <p:nvPr/>
        </p:nvSpPr>
        <p:spPr>
          <a:xfrm>
            <a:off x="607501" y="4386592"/>
            <a:ext cx="1687523" cy="355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820221" y="4592469"/>
            <a:ext cx="1687523" cy="35569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607500" y="720753"/>
            <a:ext cx="3097808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React Native work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306426" y="1903745"/>
            <a:ext cx="8066700" cy="3137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Native compiles the JSX code to the real native app, </a:t>
            </a:r>
            <a:r>
              <a:rPr b="0" i="0" lang="en" sz="1800" u="none" cap="none" strike="noStrike">
                <a:solidFill>
                  <a:srgbClr val="29C9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compiles the JS code(the logic) itself</a:t>
            </a: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logic is not compiled, It’s running on a JS thread that’s hosted by react native (in the app).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made possible by a javascript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 javascript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thread called (JavascriptCore) running in the background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handle communication between native APIs and JS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794964" y="3699900"/>
            <a:ext cx="1281149" cy="1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0975" y="-65175"/>
            <a:ext cx="9225952" cy="52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2"/>
          <p:cNvSpPr/>
          <p:nvPr/>
        </p:nvSpPr>
        <p:spPr>
          <a:xfrm>
            <a:off x="0" y="1168841"/>
            <a:ext cx="9144000" cy="37291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screenshot of a computer&#10;&#10;Description automatically generated with medium confidence"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947" y="1096286"/>
            <a:ext cx="9148947" cy="404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0100" y="1471000"/>
            <a:ext cx="9144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2400"/>
              <a:t>Speed Setup, EXPO</a:t>
            </a:r>
            <a:endParaRPr sz="240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950" y="2335900"/>
            <a:ext cx="6171475" cy="174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4">
            <a:alphaModFix/>
          </a:blip>
          <a:srcRect b="1680" l="0" r="0" t="1156"/>
          <a:stretch/>
        </p:blipFill>
        <p:spPr>
          <a:xfrm>
            <a:off x="7397275" y="2586350"/>
            <a:ext cx="1281149" cy="1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/>
        </p:nvSpPr>
        <p:spPr>
          <a:xfrm>
            <a:off x="607500" y="720750"/>
            <a:ext cx="37602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Expo and why it’s useful?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241700" y="1740125"/>
            <a:ext cx="80667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 is a free third-part service can manage the react native app development workflow. (Expo is an echosystem)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offers a lot of tooling and setup to make it much easier for developers to start building apps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entury Gothic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Support for iOS and Android.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Push Notifications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Facebook login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Instant Updating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Over the air updates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 ton of useful libraries (i.e icons)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Easy to leave the expo echo system anytime to React Native Cli.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But no native modules :(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785250" y="3606175"/>
            <a:ext cx="1281149" cy="1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607500" y="720750"/>
            <a:ext cx="37602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 installation and creating an app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6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785250" y="3606175"/>
            <a:ext cx="1281149" cy="14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5038" y="1659050"/>
            <a:ext cx="3933924" cy="3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2400"/>
              <a:t>Component Mapping</a:t>
            </a:r>
            <a:endParaRPr sz="2400"/>
          </a:p>
        </p:txBody>
      </p:sp>
      <p:sp>
        <p:nvSpPr>
          <p:cNvPr id="247" name="Google Shape;247;p17"/>
          <p:cNvSpPr txBox="1"/>
          <p:nvPr/>
        </p:nvSpPr>
        <p:spPr>
          <a:xfrm>
            <a:off x="1168600" y="1652300"/>
            <a:ext cx="1300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&lt;div /&gt;</a:t>
            </a:r>
            <a:endParaRPr b="0" i="0" sz="1800" u="none" cap="none" strike="noStrike">
              <a:solidFill>
                <a:srgbClr val="6D9E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168600" y="2221425"/>
            <a:ext cx="1300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&lt;p /&gt;</a:t>
            </a:r>
            <a:endParaRPr b="0" i="0" sz="1800" u="none" cap="none" strike="noStrike">
              <a:solidFill>
                <a:srgbClr val="6D9E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1168600" y="2712400"/>
            <a:ext cx="155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&lt;img /&gt;</a:t>
            </a:r>
            <a:endParaRPr b="0" i="0" sz="1800" u="none" cap="none" strike="noStrike">
              <a:solidFill>
                <a:srgbClr val="6D9E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740374" y="1586030"/>
            <a:ext cx="163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&lt;View /&gt;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5740374" y="2135300"/>
            <a:ext cx="1683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&lt;Text /&gt;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5740374" y="2770700"/>
            <a:ext cx="1743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&lt;Image /&gt;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1168600" y="3329900"/>
            <a:ext cx="155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&lt;ul /&gt;</a:t>
            </a:r>
            <a:endParaRPr b="0" i="0" sz="1800" u="none" cap="none" strike="noStrike">
              <a:solidFill>
                <a:srgbClr val="6D9E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5710674" y="3406100"/>
            <a:ext cx="1743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&lt;FlatList /&gt;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2969075" y="1743139"/>
            <a:ext cx="23334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2969075" y="2316257"/>
            <a:ext cx="23334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2969075" y="2925857"/>
            <a:ext cx="23334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2969075" y="3535457"/>
            <a:ext cx="23334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168595" y="3939500"/>
            <a:ext cx="155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/&gt;</a:t>
            </a:r>
            <a:endParaRPr b="0" i="0" sz="1800" u="none" cap="none" strike="noStrike">
              <a:solidFill>
                <a:srgbClr val="6D9E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5710675" y="3939500"/>
            <a:ext cx="2673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&lt;TextInput /&gt;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2969075" y="4068857"/>
            <a:ext cx="23334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168600" y="4416550"/>
            <a:ext cx="1939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/&gt;</a:t>
            </a:r>
            <a:endParaRPr b="0" i="0" sz="1800" u="none" cap="none" strike="noStrike">
              <a:solidFill>
                <a:srgbClr val="6D9E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5710675" y="4416550"/>
            <a:ext cx="34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&lt;TouchableOpacity /&gt;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969075" y="4545916"/>
            <a:ext cx="23334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477820" y="482600"/>
            <a:ext cx="8188360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2077050" y="1917600"/>
            <a:ext cx="47151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&lt;View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1056150" y="3049575"/>
            <a:ext cx="71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https://facebook.github.io/react-native/docs/view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2077050" y="1917600"/>
            <a:ext cx="47151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&lt;Text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827550" y="3049575"/>
            <a:ext cx="71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https://facebook.github.io/react-native/docs/text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React Native, what, why and when?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82ec41865_0_107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482ec41865_0_1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g2482ec41865_0_107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g2482ec41865_0_107"/>
          <p:cNvSpPr txBox="1"/>
          <p:nvPr/>
        </p:nvSpPr>
        <p:spPr>
          <a:xfrm>
            <a:off x="2067525" y="1584225"/>
            <a:ext cx="47151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4100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&lt;S</a:t>
            </a:r>
            <a:r>
              <a:rPr b="1" lang="en" sz="4100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afeAreaView/&gt;</a:t>
            </a:r>
            <a:endParaRPr b="0" i="0" sz="6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482ec41865_0_107"/>
          <p:cNvSpPr txBox="1"/>
          <p:nvPr/>
        </p:nvSpPr>
        <p:spPr>
          <a:xfrm>
            <a:off x="1056150" y="3049575"/>
            <a:ext cx="71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https://reactnative.dev/docs/safeareaview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158100" y="1917600"/>
            <a:ext cx="88278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b="1" i="0" lang="en" sz="55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ScrollView</a:t>
            </a: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690750" y="3039600"/>
            <a:ext cx="7762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https://facebook.github.io/react-native/docs/scrollview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2077050" y="1917600"/>
            <a:ext cx="47151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&lt;FlatList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827550" y="3049575"/>
            <a:ext cx="71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https://facebook.github.io/react-native/docs/flatlist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2077050" y="1917600"/>
            <a:ext cx="47151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&lt;Image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1056150" y="3049575"/>
            <a:ext cx="71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1792500" y="1897725"/>
            <a:ext cx="55590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&lt;TextInput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807925" y="3059500"/>
            <a:ext cx="71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https://facebook.github.io/react-native/docs/textinput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158100" y="1917600"/>
            <a:ext cx="88278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b="1" i="0" lang="en" sz="55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TouchableOpacity</a:t>
            </a: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/&gt;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690750" y="3039600"/>
            <a:ext cx="7762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https://facebook.github.io/react-native/docs/touchableopacity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82ec41865_0_0"/>
          <p:cNvSpPr txBox="1"/>
          <p:nvPr/>
        </p:nvSpPr>
        <p:spPr>
          <a:xfrm>
            <a:off x="607500" y="720753"/>
            <a:ext cx="27807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Styling in React Native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g2482ec41865_0_0"/>
          <p:cNvSpPr txBox="1"/>
          <p:nvPr/>
        </p:nvSpPr>
        <p:spPr>
          <a:xfrm>
            <a:off x="607500" y="1784475"/>
            <a:ext cx="80667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 can style your application using </a:t>
            </a: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JavaScript, All core components has prop called </a:t>
            </a:r>
            <a:r>
              <a:rPr b="0" i="0" lang="en" sz="1600" u="none" cap="none" strike="noStrike">
                <a:solidFill>
                  <a:srgbClr val="26C9B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/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It usually like </a:t>
            </a:r>
            <a:r>
              <a:rPr b="0" i="0" lang="en" sz="1600" u="none" cap="none" strike="noStrike">
                <a:solidFill>
                  <a:srgbClr val="26C9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but n</a:t>
            </a: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ames are written using </a:t>
            </a:r>
            <a:r>
              <a:rPr b="0" i="0" lang="en" sz="1600" u="none" cap="none" strike="noStrike">
                <a:solidFill>
                  <a:srgbClr val="26C9BF"/>
                </a:solidFill>
                <a:latin typeface="Arial"/>
                <a:ea typeface="Arial"/>
                <a:cs typeface="Arial"/>
                <a:sym typeface="Arial"/>
              </a:rPr>
              <a:t>camel casing, </a:t>
            </a: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margin-left =&gt; marginLeft)</a:t>
            </a:r>
            <a:endParaRPr/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have 2 ways for styling our app :-</a:t>
            </a:r>
            <a:endParaRPr/>
          </a:p>
          <a:p>
            <a:pPr indent="-342900" lvl="7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26C9BF"/>
                </a:solidFill>
                <a:latin typeface="Arial"/>
                <a:ea typeface="Arial"/>
                <a:cs typeface="Arial"/>
                <a:sym typeface="Arial"/>
              </a:rPr>
              <a:t>Inline styles</a:t>
            </a:r>
            <a:endParaRPr/>
          </a:p>
          <a:p>
            <a:pPr indent="-342900" lvl="7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26C9BF"/>
                </a:solidFill>
                <a:latin typeface="Arial"/>
                <a:ea typeface="Arial"/>
                <a:cs typeface="Arial"/>
                <a:sym typeface="Arial"/>
              </a:rPr>
              <a:t>Stylesheet Objects</a:t>
            </a: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g2482ec41865_0_0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556425" y="3373375"/>
            <a:ext cx="1281149" cy="1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321075" y="1867731"/>
            <a:ext cx="4891200" cy="96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TODO app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621" y="1430908"/>
            <a:ext cx="2170800" cy="21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>
            <p:ph type="ctrTitle"/>
          </p:nvPr>
        </p:nvSpPr>
        <p:spPr>
          <a:xfrm>
            <a:off x="321075" y="4011150"/>
            <a:ext cx="8185500" cy="96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Make todomvc-like 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1800"/>
              <a:t>http://todomvc.com/examples/react/#/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ctrTitle"/>
          </p:nvPr>
        </p:nvSpPr>
        <p:spPr>
          <a:xfrm>
            <a:off x="321075" y="1867731"/>
            <a:ext cx="4891200" cy="96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React Navigation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621" y="1430908"/>
            <a:ext cx="2170800" cy="21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/>
        </p:nvSpPr>
        <p:spPr>
          <a:xfrm>
            <a:off x="607500" y="720750"/>
            <a:ext cx="37602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react-navigation?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241700" y="1740125"/>
            <a:ext cx="80667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react-navigation is the most common used library to handle routing and navigation</a:t>
            </a:r>
            <a:endParaRPr b="0" i="0" sz="16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provide a lot of useful APIs like different kinds of navigators, styles, animation and sharing data (params) between screens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Navigators can be nested inside each other very screen could be a navigator.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used navigators: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 navigator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Bottom tap navigator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Drawer navigator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project directory run: </a:t>
            </a:r>
            <a:r>
              <a:rPr b="0" i="0" lang="en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install @react-navigation/native</a:t>
            </a:r>
            <a:endParaRPr b="0" i="0" sz="16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3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6957325" y="459500"/>
            <a:ext cx="1959600" cy="4483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Styling &amp; Flexbox</a:t>
            </a:r>
            <a:endParaRPr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Views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Rendering Text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Touchables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ScrollView</a:t>
            </a:r>
            <a:endParaRPr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Lists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TextInput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Remote Requests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State management with context API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React Navigation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    &amp; Routing</a:t>
            </a:r>
            <a:endParaRPr sz="1200"/>
          </a:p>
          <a:p>
            <a:pPr indent="-127000" lvl="1" marL="127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Char char="○"/>
            </a:pPr>
            <a:r>
              <a:rPr lang="en" sz="1200"/>
              <a:t> External Packages 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534846" y="2112179"/>
            <a:ext cx="2405100" cy="70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b="1" i="0" lang="en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1" i="0" sz="36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>
            <a:off x="6662294" y="588955"/>
            <a:ext cx="0" cy="4224300"/>
          </a:xfrm>
          <a:prstGeom prst="straightConnector1">
            <a:avLst/>
          </a:prstGeom>
          <a:noFill/>
          <a:ln cap="rnd" cmpd="sng" w="25400">
            <a:solidFill>
              <a:srgbClr val="26CA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3"/>
          <p:cNvSpPr txBox="1"/>
          <p:nvPr/>
        </p:nvSpPr>
        <p:spPr>
          <a:xfrm>
            <a:off x="4033097" y="239888"/>
            <a:ext cx="25614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</a:pPr>
            <a:r>
              <a:rPr b="0" i="0" lang="en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 is react-native.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</a:pPr>
            <a:r>
              <a:rPr b="0" i="0" lang="en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Why the world needed it.</a:t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Char char="○"/>
            </a:pPr>
            <a:r>
              <a:rPr b="0" i="0" lang="en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react-native works</a:t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</a:pPr>
            <a:r>
              <a:rPr b="0" i="0" lang="en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Speed setup, Expo 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</a:pPr>
            <a:r>
              <a:rPr b="0" i="0" lang="en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Up and Running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/>
        </p:nvSpPr>
        <p:spPr>
          <a:xfrm>
            <a:off x="607500" y="720750"/>
            <a:ext cx="37602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241700" y="1676150"/>
            <a:ext cx="80667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create a container that has all routes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593" y="3493168"/>
            <a:ext cx="1551250" cy="155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373" name="Google Shape;3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700" y="2208668"/>
            <a:ext cx="7116030" cy="262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createNativeStackNavigator()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241700" y="1740125"/>
            <a:ext cx="80667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project directory run: </a:t>
            </a:r>
            <a:r>
              <a:rPr b="0" i="0" lang="en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install @react-navigation/native-stack</a:t>
            </a:r>
            <a:endParaRPr/>
          </a:p>
          <a:p>
            <a:pPr indent="-254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Define: </a:t>
            </a:r>
            <a:r>
              <a:rPr b="0" i="0" lang="en" sz="2000" u="none" cap="none" strike="noStrike">
                <a:solidFill>
                  <a:srgbClr val="29C9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 Stack = createNativeStackNavigator</a:t>
            </a:r>
            <a:r>
              <a:rPr b="1" i="0" lang="en" sz="2000" u="none" cap="none" strike="noStrike">
                <a:solidFill>
                  <a:srgbClr val="29C9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9C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that returns an object containing 2 properties: Screen and Navigator. Both of them are React components used for configuring the navigator. The Navigator should contain Screen elements as its children to define the configuration for routes.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1" name="Google Shape;3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593" y="34931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createBottomTabNavigator()</a:t>
            </a:r>
            <a:endParaRPr b="1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241700" y="1740125"/>
            <a:ext cx="80667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593" y="3493168"/>
            <a:ext cx="1551250" cy="155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396" name="Google Shape;3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6" y="1740126"/>
            <a:ext cx="7457021" cy="330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navigationOptions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241700" y="1740125"/>
            <a:ext cx="80667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every screen there is an property called navigationOptions which is an object that containes config for this screen similart to options of defaultNavigationOptions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Options like: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headerStyle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headerTitle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headerLeft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headerRight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■"/>
            </a:pPr>
            <a:r>
              <a:rPr b="0" i="0" lang="en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...etc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" name="Google Shape;4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593" y="34931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Sharing data among screens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0" y="1850402"/>
            <a:ext cx="9045843" cy="20198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rgbClr val="29C9BF"/>
                </a:solidFill>
                <a:latin typeface="Arial"/>
                <a:ea typeface="Arial"/>
                <a:cs typeface="Arial"/>
                <a:sym typeface="Arial"/>
              </a:rPr>
              <a:t>Passing parameters to routes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35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https://reactnavigation.org/docs/param</a:t>
            </a:r>
            <a:r>
              <a:rPr b="0" i="0" lang="en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593" y="34931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Utilities - AsyncStorage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lang="e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lang="en" sz="1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https://www.npmjs.com/package/@react-native-async-storage/async-storage</a:t>
            </a:r>
            <a:r>
              <a:rPr b="1" lang="e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1" sz="24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174150" y="1729075"/>
            <a:ext cx="90723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Like localstorage in the web AsyncStorage can save strings locally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AsyncStorage.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setItem(</a:t>
            </a: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‘token’, ‘b1k3rb1h34h23235bkn23dgvg45gv54j35j’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AsyncStorage.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getItem(</a:t>
            </a:r>
            <a:r>
              <a:rPr b="0" i="0" lang="en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‘token’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AsyncStorage.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clear()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need to save complex data you should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JSON.stringify(it)</a:t>
            </a: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first.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careful, it’s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Asynchronous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" name="Google Shape;4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793" y="35693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Utilities - Platform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284775" y="1729075"/>
            <a:ext cx="72861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b="0" i="0" lang="en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</a:t>
            </a: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 </a:t>
            </a:r>
            <a:r>
              <a:rPr b="0" i="0" lang="en" sz="2000" u="none" cap="none" strike="noStrike">
                <a:solidFill>
                  <a:srgbClr val="A4C2F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Platform</a:t>
            </a: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} </a:t>
            </a:r>
            <a:r>
              <a:rPr b="0" i="0" lang="en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</a:t>
            </a: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‘react-native’;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Platform from react native to check the OS the app is running on by Platform.</a:t>
            </a:r>
            <a:r>
              <a:rPr b="0" i="0" lang="en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has two values: ‘android’ &amp; ‘ios’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8" name="Google Shape;4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793" y="35693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/>
        </p:nvSpPr>
        <p:spPr>
          <a:xfrm>
            <a:off x="596450" y="511325"/>
            <a:ext cx="43374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Utilities - ICONS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25" y="1854650"/>
            <a:ext cx="7583615" cy="199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9718" y="35693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/>
        </p:nvSpPr>
        <p:spPr>
          <a:xfrm>
            <a:off x="607500" y="544525"/>
            <a:ext cx="8205600" cy="6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External Packages</a:t>
            </a:r>
            <a:endParaRPr b="1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t/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284775" y="1729075"/>
            <a:ext cx="72861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Char char="-"/>
            </a:pPr>
            <a:r>
              <a:rPr b="0" i="0" lang="en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 community has made a lot of reusable components that can be used in your app</a:t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-"/>
            </a:pPr>
            <a:r>
              <a:rPr b="0" i="0" lang="en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native awesome list</a:t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https://github.com/jondot/awesome-react-native</a:t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-"/>
            </a:pPr>
            <a:r>
              <a:rPr b="0" i="0" lang="en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 Coach:</a:t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https://js.coach/</a:t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0793" y="3569368"/>
            <a:ext cx="1551250" cy="1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77820" y="482600"/>
            <a:ext cx="8188360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26622" y="2032907"/>
            <a:ext cx="7939559" cy="9468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</a:t>
            </a:r>
            <a:r>
              <a:rPr b="1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1" i="0" lang="en" sz="3000" u="none" cap="none" strike="noStrike">
                <a:solidFill>
                  <a:srgbClr val="DCDCA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</a:t>
            </a:r>
            <a:r>
              <a:rPr b="1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i="0" lang="en" sz="3000" u="none" cap="none" strike="noStrike">
                <a:solidFill>
                  <a:srgbClr val="CE916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‘Hello, I am Ahmed Hamza!’</a:t>
            </a:r>
            <a:r>
              <a:rPr b="1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Software Engineer @_VOIS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477820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158100" y="1917600"/>
            <a:ext cx="88278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EC9B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 :)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607500" y="720753"/>
            <a:ext cx="27807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React...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07500" y="1784475"/>
            <a:ext cx="80667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React.Js is a JS library used for building user interfaces, React is a platform-agnostic, It means:-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+ react native = Mobile Development.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+ react-dom = Web Development.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556425" y="3373375"/>
            <a:ext cx="1281149" cy="1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77820" y="482600"/>
            <a:ext cx="8188360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726622" y="2032907"/>
            <a:ext cx="7939559" cy="9468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React Native ?!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cross-platform SDK</a:t>
            </a:r>
            <a:endParaRPr b="1" i="0" sz="21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607500" y="720753"/>
            <a:ext cx="27807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React Native...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306426" y="1903745"/>
            <a:ext cx="80667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Native is a collection of special react components, these components are compiled to native UI elements.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Native lets you build mobile apps , React Native is like react dom, It connects React to a specific platform.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was created by Facebook in 2015 as open-source project.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used in large applications like Instagram, AirBnB and UberEats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794964" y="3699900"/>
            <a:ext cx="1281149" cy="1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607499" y="720753"/>
            <a:ext cx="3384055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native code example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306426" y="1903745"/>
            <a:ext cx="80667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794964" y="3699900"/>
            <a:ext cx="1281149" cy="14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063" y="1970984"/>
            <a:ext cx="5683194" cy="289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607500" y="720753"/>
            <a:ext cx="2780700" cy="47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</a:pPr>
            <a:r>
              <a:rPr b="1" i="0" lang="en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the world needed React Native...</a:t>
            </a:r>
            <a:endParaRPr b="1" i="0" sz="15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07500" y="1784475"/>
            <a:ext cx="80667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Native lets you build mobile applications that work on Android and IOS with the same code base.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development time is cut to half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Reusable components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○"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renders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</a:t>
            </a: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UI views for every platform, and not web views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So, It’s fast and feel like native apps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1680" l="0" r="0" t="1156"/>
          <a:stretch/>
        </p:blipFill>
        <p:spPr>
          <a:xfrm>
            <a:off x="7556425" y="3373375"/>
            <a:ext cx="1281149" cy="1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2023-04-13T20:29:16Z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f0d9d43e-656d-4025-8f19-c087caa318e7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Quotable:3</vt:lpwstr>
  </property>
  <property fmtid="{D5CDD505-2E9C-101B-9397-08002B2CF9AE}" pid="10" name="ClassificationContentMarkingFooterText">
    <vt:lpwstr>C2 General</vt:lpwstr>
  </property>
</Properties>
</file>