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B9F5-3CD4-4413-9AE3-3E61B9E5DAD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D57A-CFA9-4DEB-A277-DE19F0B16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406" y="3602037"/>
            <a:ext cx="9544594" cy="2197871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JS </a:t>
            </a:r>
            <a:r>
              <a:rPr lang="en-US" dirty="0" err="1" smtClean="0"/>
              <a:t>Apis</a:t>
            </a:r>
            <a:r>
              <a:rPr lang="en-US" dirty="0" smtClean="0"/>
              <a:t> : </a:t>
            </a:r>
          </a:p>
          <a:p>
            <a:pPr algn="l"/>
            <a:r>
              <a:rPr lang="en-US" dirty="0" smtClean="0"/>
              <a:t>1- Media API : Video or Audio</a:t>
            </a:r>
          </a:p>
          <a:p>
            <a:pPr algn="l"/>
            <a:r>
              <a:rPr lang="en-US" dirty="0" smtClean="0"/>
              <a:t>2- Drag And Drop</a:t>
            </a:r>
          </a:p>
          <a:p>
            <a:pPr algn="l"/>
            <a:r>
              <a:rPr lang="en-US" dirty="0" smtClean="0"/>
              <a:t>3- Browser Storage API</a:t>
            </a:r>
          </a:p>
          <a:p>
            <a:pPr algn="l"/>
            <a:r>
              <a:rPr lang="en-US" dirty="0" smtClean="0"/>
              <a:t>4- Form API</a:t>
            </a:r>
          </a:p>
          <a:p>
            <a:pPr algn="l"/>
            <a:r>
              <a:rPr lang="en-US" dirty="0" smtClean="0"/>
              <a:t>5-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969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:  get Geographical location for current connected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latitude and longitude for current connected user : </a:t>
            </a:r>
          </a:p>
          <a:p>
            <a:pPr marL="0" indent="0">
              <a:buNone/>
            </a:pPr>
            <a:r>
              <a:rPr lang="en-US" dirty="0" smtClean="0"/>
              <a:t>Get time : timestamp </a:t>
            </a:r>
          </a:p>
          <a:p>
            <a:pPr marL="0" indent="0">
              <a:buNone/>
            </a:pPr>
            <a:r>
              <a:rPr lang="en-US" dirty="0" smtClean="0"/>
              <a:t>1- steps for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a- check if </a:t>
            </a:r>
            <a:r>
              <a:rPr lang="en-US" dirty="0" err="1" smtClean="0"/>
              <a:t>geolocation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available in user browser 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navigator.geolocation</a:t>
            </a:r>
            <a:r>
              <a:rPr lang="en-US" dirty="0" smtClean="0"/>
              <a:t> =&gt;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b- get permission to access location : give U </a:t>
            </a:r>
            <a:r>
              <a:rPr lang="en-US" dirty="0"/>
              <a:t>P</a:t>
            </a:r>
            <a:r>
              <a:rPr lang="en-US" dirty="0" smtClean="0"/>
              <a:t>ermission or he / she will block u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68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: get </a:t>
            </a:r>
            <a:r>
              <a:rPr lang="en-US" dirty="0" err="1" smtClean="0"/>
              <a:t>lat</a:t>
            </a:r>
            <a:r>
              <a:rPr lang="en-US" dirty="0" smtClean="0"/>
              <a:t> , </a:t>
            </a:r>
            <a:r>
              <a:rPr lang="en-US" dirty="0" err="1" smtClean="0"/>
              <a:t>lon</a:t>
            </a:r>
            <a:r>
              <a:rPr lang="en-US" dirty="0" smtClean="0"/>
              <a:t> , timestamp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map : </a:t>
            </a:r>
            <a:r>
              <a:rPr lang="en-US" dirty="0" err="1" smtClean="0"/>
              <a:t>google</a:t>
            </a:r>
            <a:r>
              <a:rPr lang="en-US" dirty="0" smtClean="0"/>
              <a:t> maps :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Communicate with </a:t>
            </a:r>
            <a:r>
              <a:rPr lang="en-US" dirty="0" err="1" smtClean="0"/>
              <a:t>google</a:t>
            </a:r>
            <a:r>
              <a:rPr lang="en-US" dirty="0" smtClean="0"/>
              <a:t> maps : send to it </a:t>
            </a:r>
            <a:r>
              <a:rPr lang="en-US" dirty="0" err="1" smtClean="0"/>
              <a:t>lat</a:t>
            </a:r>
            <a:r>
              <a:rPr lang="en-US" dirty="0" smtClean="0"/>
              <a:t> , </a:t>
            </a:r>
            <a:r>
              <a:rPr lang="en-US" dirty="0" err="1" smtClean="0"/>
              <a:t>lon</a:t>
            </a:r>
            <a:r>
              <a:rPr lang="en-US" dirty="0" smtClean="0"/>
              <a:t> , respond to your request with map : Display map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//1- register </a:t>
            </a:r>
            <a:r>
              <a:rPr lang="en-US" dirty="0" err="1" smtClean="0"/>
              <a:t>gmail</a:t>
            </a:r>
            <a:r>
              <a:rPr lang="en-US" dirty="0" smtClean="0"/>
              <a:t> : </a:t>
            </a:r>
            <a:r>
              <a:rPr lang="en-US" dirty="0" err="1" smtClean="0"/>
              <a:t>google</a:t>
            </a:r>
            <a:r>
              <a:rPr lang="en-US" dirty="0" smtClean="0"/>
              <a:t> cloud service : to get </a:t>
            </a:r>
            <a:r>
              <a:rPr lang="en-US" dirty="0" err="1" smtClean="0"/>
              <a:t>Api</a:t>
            </a:r>
            <a:r>
              <a:rPr lang="en-US" dirty="0" smtClean="0"/>
              <a:t> keys </a:t>
            </a:r>
          </a:p>
          <a:p>
            <a:pPr marL="0" indent="0">
              <a:buNone/>
            </a:pPr>
            <a:r>
              <a:rPr lang="en-US" dirty="0" smtClean="0"/>
              <a:t>- Communicate with </a:t>
            </a:r>
            <a:r>
              <a:rPr lang="en-US" dirty="0" err="1" smtClean="0"/>
              <a:t>google</a:t>
            </a:r>
            <a:r>
              <a:rPr lang="en-US" dirty="0" smtClean="0"/>
              <a:t>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smtClean="0">
                <a:solidFill>
                  <a:srgbClr val="FF0000"/>
                </a:solidFill>
              </a:rPr>
              <a:t>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1931" y="169817"/>
            <a:ext cx="1894115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Iti.mp4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98617" y="992777"/>
            <a:ext cx="6766560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509" y="1972491"/>
            <a:ext cx="50553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&lt;video </a:t>
            </a:r>
            <a:r>
              <a:rPr lang="en-US" dirty="0" err="1" smtClean="0">
                <a:solidFill>
                  <a:schemeClr val="bg1"/>
                </a:solidFill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=“iti.mp4” controls/&gt;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77840" y="2129246"/>
            <a:ext cx="2586446" cy="14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77794" y="1690688"/>
            <a:ext cx="4036423" cy="254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21486" y="1885996"/>
            <a:ext cx="2090057" cy="651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21486" y="2272937"/>
            <a:ext cx="2090057" cy="26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8712925" y="2162736"/>
            <a:ext cx="418012" cy="43171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41171" y="2169585"/>
            <a:ext cx="1482635" cy="607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86446" y="1606329"/>
            <a:ext cx="561703" cy="798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27663" y="1690688"/>
            <a:ext cx="502920" cy="871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0440" y="2994553"/>
            <a:ext cx="2057400" cy="258532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Play()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Pause()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Paused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Loop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Autoplay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Duration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currentTime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Volume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playbackRate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595" y="3699091"/>
            <a:ext cx="220109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Video Object . </a:t>
            </a:r>
          </a:p>
          <a:p>
            <a:r>
              <a:rPr lang="en-US" dirty="0" smtClean="0"/>
              <a:t>Audio Object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949" y="169817"/>
            <a:ext cx="11338560" cy="649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5577" y="431074"/>
            <a:ext cx="2808514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2434" y="431074"/>
            <a:ext cx="789432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3337" y="1580606"/>
            <a:ext cx="4833257" cy="2364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6" y="809897"/>
            <a:ext cx="23643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-32341"/>
            <a:ext cx="10515600" cy="1325563"/>
          </a:xfrm>
        </p:spPr>
        <p:txBody>
          <a:bodyPr/>
          <a:lstStyle/>
          <a:p>
            <a:r>
              <a:rPr lang="en-US" dirty="0" err="1" smtClean="0"/>
              <a:t>Apis</a:t>
            </a:r>
            <a:r>
              <a:rPr lang="en-US" dirty="0" smtClean="0"/>
              <a:t> : Drag And Drop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" y="1815737"/>
            <a:ext cx="4075611" cy="389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7115" y="1815737"/>
            <a:ext cx="4075611" cy="389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4570" y="199861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58152" y="199861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84571" y="327877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58152" y="327877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4572" y="455893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8152" y="4558937"/>
            <a:ext cx="150222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5567" y="1289110"/>
            <a:ext cx="1222466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5514" y="1337248"/>
            <a:ext cx="1222466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left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86158" y="2469441"/>
            <a:ext cx="23469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Drag And Drop API represent 6 events 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dragstart</a:t>
            </a:r>
            <a:r>
              <a:rPr lang="en-US" dirty="0" smtClean="0"/>
              <a:t> :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err="1" smtClean="0"/>
              <a:t>dragend</a:t>
            </a:r>
            <a:r>
              <a:rPr lang="en-US" dirty="0" smtClean="0"/>
              <a:t> :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/>
              <a:t>3- drop : left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dragover</a:t>
            </a:r>
            <a:r>
              <a:rPr lang="en-US" dirty="0" smtClean="0"/>
              <a:t> : </a:t>
            </a:r>
            <a:r>
              <a:rPr lang="en-US" dirty="0" err="1" smtClean="0"/>
              <a:t>right|left</a:t>
            </a:r>
            <a:endParaRPr lang="en-US" dirty="0" smtClean="0"/>
          </a:p>
          <a:p>
            <a:r>
              <a:rPr lang="en-US" dirty="0" smtClean="0"/>
              <a:t>5- </a:t>
            </a:r>
            <a:r>
              <a:rPr lang="en-US" dirty="0" err="1" smtClean="0"/>
              <a:t>dragleave</a:t>
            </a:r>
            <a:r>
              <a:rPr lang="en-US" dirty="0" smtClean="0"/>
              <a:t> : right</a:t>
            </a:r>
          </a:p>
          <a:p>
            <a:r>
              <a:rPr lang="en-US" dirty="0" smtClean="0"/>
              <a:t>6- </a:t>
            </a:r>
            <a:r>
              <a:rPr lang="en-US" dirty="0" err="1" smtClean="0"/>
              <a:t>dragenter</a:t>
            </a:r>
            <a:r>
              <a:rPr lang="en-US" dirty="0" smtClean="0"/>
              <a:t> : left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34103" y="0"/>
            <a:ext cx="428461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Drag Drop Event : </a:t>
            </a:r>
            <a:r>
              <a:rPr lang="en-US" dirty="0" err="1" smtClean="0"/>
              <a:t>dataTransfer.setData</a:t>
            </a:r>
            <a:r>
              <a:rPr lang="en-US" dirty="0" smtClean="0"/>
              <a:t>(“</a:t>
            </a:r>
            <a:r>
              <a:rPr lang="en-US" dirty="0" err="1" smtClean="0"/>
              <a:t>key”,”value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dataTransfer.getData</a:t>
            </a:r>
            <a:r>
              <a:rPr lang="en-US" dirty="0" smtClean="0"/>
              <a:t>(“key”)=&gt; value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84157"/>
              </p:ext>
            </p:extLst>
          </p:nvPr>
        </p:nvGraphicFramePr>
        <p:xfrm>
          <a:off x="4128679" y="995678"/>
          <a:ext cx="3946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444"/>
                <a:gridCol w="1973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=“1.jpg”/&gt;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3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API : , Browser Storage API , </a:t>
            </a:r>
            <a:r>
              <a:rPr lang="en-US" dirty="0" err="1" smtClean="0"/>
              <a:t>Geolocation</a:t>
            </a:r>
            <a:r>
              <a:rPr lang="en-US" dirty="0" smtClean="0"/>
              <a:t>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9610"/>
              </p:ext>
            </p:extLst>
          </p:nvPr>
        </p:nvGraphicFramePr>
        <p:xfrm>
          <a:off x="2037805" y="497597"/>
          <a:ext cx="8657772" cy="466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443"/>
                <a:gridCol w="2164443"/>
                <a:gridCol w="2164443"/>
                <a:gridCol w="2164443"/>
              </a:tblGrid>
              <a:tr h="5483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LocalStorage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SessionStorage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5mb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Of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HTML4/HTml5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Accessibility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Any Page in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Any Page in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Current tab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Expiry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: Session </a:t>
                      </a:r>
                    </a:p>
                    <a:p>
                      <a:r>
                        <a:rPr lang="en-US" dirty="0" smtClean="0"/>
                        <a:t>Tailor : expires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Tab Close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Sending To Server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48398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Document.cooki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setItem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k,v</a:t>
                      </a:r>
                      <a:r>
                        <a:rPr lang="en-US" dirty="0" smtClean="0"/>
                        <a:t>);</a:t>
                      </a:r>
                    </a:p>
                    <a:p>
                      <a:r>
                        <a:rPr lang="en-US" dirty="0" err="1" smtClean="0"/>
                        <a:t>getItem</a:t>
                      </a:r>
                      <a:r>
                        <a:rPr lang="en-US" dirty="0" smtClean="0"/>
                        <a:t>(k);</a:t>
                      </a:r>
                    </a:p>
                    <a:p>
                      <a:r>
                        <a:rPr lang="en-US" dirty="0" smtClean="0"/>
                        <a:t>Keys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setItem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k,v</a:t>
                      </a:r>
                      <a:r>
                        <a:rPr lang="en-US" dirty="0" smtClean="0"/>
                        <a:t>);</a:t>
                      </a:r>
                    </a:p>
                    <a:p>
                      <a:r>
                        <a:rPr lang="en-US" dirty="0" err="1" smtClean="0"/>
                        <a:t>getItem</a:t>
                      </a:r>
                      <a:r>
                        <a:rPr lang="en-US" dirty="0" smtClean="0"/>
                        <a:t>(k);</a:t>
                      </a:r>
                    </a:p>
                    <a:p>
                      <a:r>
                        <a:rPr lang="en-US" dirty="0" smtClean="0"/>
                        <a:t>Keys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Inputs : type range , email , color , </a:t>
            </a:r>
            <a:r>
              <a:rPr lang="en-US" dirty="0" err="1" smtClean="0"/>
              <a:t>datetime</a:t>
            </a:r>
            <a:r>
              <a:rPr lang="en-US" dirty="0" smtClean="0"/>
              <a:t> , ….</a:t>
            </a:r>
          </a:p>
          <a:p>
            <a:pPr marL="0" indent="0">
              <a:buNone/>
            </a:pPr>
            <a:r>
              <a:rPr lang="en-US" dirty="0" smtClean="0"/>
              <a:t>Attributes : placeholder , required</a:t>
            </a:r>
          </a:p>
          <a:p>
            <a:pPr marL="0" indent="0">
              <a:buNone/>
            </a:pPr>
            <a:r>
              <a:rPr lang="en-US" dirty="0" err="1" smtClean="0"/>
              <a:t>Datalist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size : 4kb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Api</a:t>
            </a:r>
            <a:r>
              <a:rPr lang="en-US" dirty="0" smtClean="0"/>
              <a:t> for reading or writing , : </a:t>
            </a:r>
            <a:r>
              <a:rPr lang="en-US" dirty="0" err="1" smtClean="0"/>
              <a:t>document.cookie</a:t>
            </a:r>
            <a:r>
              <a:rPr lang="en-US" dirty="0" smtClean="0"/>
              <a:t> : getter : </a:t>
            </a:r>
            <a:r>
              <a:rPr lang="en-US" dirty="0" err="1" smtClean="0"/>
              <a:t>document.cookie</a:t>
            </a:r>
            <a:r>
              <a:rPr lang="en-US" dirty="0" smtClean="0"/>
              <a:t>=“;expires”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Storage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LocalStorage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Permanent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10MB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sessionStorage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Temporary : available if you don’t close browser window</a:t>
            </a:r>
          </a:p>
          <a:p>
            <a:pPr>
              <a:buFontTx/>
              <a:buChar char="-"/>
            </a:pPr>
            <a:r>
              <a:rPr lang="en-US" dirty="0" smtClean="0"/>
              <a:t>5MB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92653"/>
              </p:ext>
            </p:extLst>
          </p:nvPr>
        </p:nvGraphicFramePr>
        <p:xfrm>
          <a:off x="7289074" y="3070980"/>
          <a:ext cx="558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71017" y="482056"/>
            <a:ext cx="32918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getItem</a:t>
            </a:r>
            <a:r>
              <a:rPr lang="en-US" dirty="0" smtClean="0"/>
              <a:t>(“key”)=&gt; return value corresponding for 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5828" y="704740"/>
            <a:ext cx="20900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localStorage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350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HTML5</vt:lpstr>
      <vt:lpstr>Media API</vt:lpstr>
      <vt:lpstr>PowerPoint Presentation</vt:lpstr>
      <vt:lpstr>Apis : Drag And Drop Api</vt:lpstr>
      <vt:lpstr>Form API : , Browser Storage API , Geolocation API </vt:lpstr>
      <vt:lpstr>PowerPoint Presentation</vt:lpstr>
      <vt:lpstr>Form API</vt:lpstr>
      <vt:lpstr>Cookie : </vt:lpstr>
      <vt:lpstr>Browser Storage API</vt:lpstr>
      <vt:lpstr>Geolocation :  get Geographical location for current connected user </vt:lpstr>
      <vt:lpstr>Geolocation : get lat , lon , timestamp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Microsoft account</dc:creator>
  <cp:lastModifiedBy>Microsoft account</cp:lastModifiedBy>
  <cp:revision>29</cp:revision>
  <dcterms:created xsi:type="dcterms:W3CDTF">2022-07-31T07:44:03Z</dcterms:created>
  <dcterms:modified xsi:type="dcterms:W3CDTF">2023-12-09T12:16:12Z</dcterms:modified>
</cp:coreProperties>
</file>